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</p:sldIdLst>
  <p:sldSz cx="9144000" cy="5143500" type="screen16x9"/>
  <p:notesSz cx="6858000" cy="9144000"/>
  <p:embeddedFontLst>
    <p:embeddedFont>
      <p:font typeface="Albert Sans" pitchFamily="2" charset="77"/>
      <p:regular r:id="rId21"/>
      <p:bold r:id="rId22"/>
      <p:italic r:id="rId23"/>
      <p:boldItalic r:id="rId24"/>
    </p:embeddedFont>
    <p:embeddedFont>
      <p:font typeface="Albert Sans Medium" pitchFamily="2" charset="77"/>
      <p:regular r:id="rId25"/>
      <p:bold r:id="rId26"/>
      <p:italic r:id="rId27"/>
      <p:boldItalic r:id="rId28"/>
    </p:embeddedFont>
    <p:embeddedFont>
      <p:font typeface="Nunito" pitchFamily="2" charset="77"/>
      <p:regular r:id="rId29"/>
      <p:bold r:id="rId30"/>
      <p:italic r:id="rId31"/>
      <p:boldItalic r:id="rId32"/>
    </p:embeddedFont>
    <p:embeddedFont>
      <p:font typeface="Nunito Light" panose="020F0302020204030204" pitchFamily="34" charset="0"/>
      <p:regular r:id="rId33"/>
      <p:italic r:id="rId34"/>
    </p:embeddedFont>
    <p:embeddedFont>
      <p:font typeface="Plus Jakarta Sans" pitchFamily="2" charset="77"/>
      <p:regular r:id="rId35"/>
      <p:bold r:id="rId36"/>
      <p:italic r:id="rId37"/>
      <p:boldItalic r:id="rId38"/>
    </p:embeddedFont>
    <p:embeddedFont>
      <p:font typeface="Raleway" pitchFamily="2" charset="77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68C509-2937-45FE-ACC6-69DFDE5E89C8}">
  <a:tblStyle styleId="{7E68C509-2937-45FE-ACC6-69DFDE5E89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50"/>
    <p:restoredTop sz="95056"/>
  </p:normalViewPr>
  <p:slideViewPr>
    <p:cSldViewPr snapToGrid="0">
      <p:cViewPr varScale="1">
        <p:scale>
          <a:sx n="199" d="100"/>
          <a:sy n="199" d="100"/>
        </p:scale>
        <p:origin x="9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tableStyles" Target="tableStyles.xml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5e744088c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5e744088c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25e744088c9_2_1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25e744088c9_2_1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25e744088c9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25e744088c9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25e744088c9_2_1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25e744088c9_2_1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" name="Google Shape;1047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29732beab7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29732beab7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29732beab7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29732beab7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25e744088c9_2_1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25e744088c9_2_1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3663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25e744088c9_2_1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25e744088c9_2_1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681124281b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681124281b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1258269c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21258269c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25e4ff036c8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25e4ff036c8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25e4ff036c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25e4ff036c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5e58becf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25e58becf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95380388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95380388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29538038894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29538038894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25e744088c9_2_1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25e744088c9_2_1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202756"/>
            <a:ext cx="41412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2663356"/>
            <a:ext cx="26082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535000"/>
            <a:ext cx="9229575" cy="4073075"/>
            <a:chOff x="0" y="535000"/>
            <a:chExt cx="9229575" cy="4073075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2031675" y="460807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0" y="53500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1"/>
          <p:cNvGrpSpPr/>
          <p:nvPr/>
        </p:nvGrpSpPr>
        <p:grpSpPr>
          <a:xfrm>
            <a:off x="0" y="535000"/>
            <a:ext cx="9229575" cy="4073075"/>
            <a:chOff x="0" y="535000"/>
            <a:chExt cx="9229575" cy="4073075"/>
          </a:xfrm>
        </p:grpSpPr>
        <p:cxnSp>
          <p:nvCxnSpPr>
            <p:cNvPr id="63" name="Google Shape;63;p11"/>
            <p:cNvCxnSpPr/>
            <p:nvPr/>
          </p:nvCxnSpPr>
          <p:spPr>
            <a:xfrm>
              <a:off x="2031675" y="460807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" name="Google Shape;64;p11"/>
            <p:cNvCxnSpPr/>
            <p:nvPr/>
          </p:nvCxnSpPr>
          <p:spPr>
            <a:xfrm>
              <a:off x="0" y="53500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5" name="Google Shape;65;p11"/>
          <p:cNvSpPr txBox="1">
            <a:spLocks noGrp="1"/>
          </p:cNvSpPr>
          <p:nvPr>
            <p:ph type="title" hasCustomPrompt="1"/>
          </p:nvPr>
        </p:nvSpPr>
        <p:spPr>
          <a:xfrm>
            <a:off x="715100" y="1362725"/>
            <a:ext cx="2899800" cy="115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6" name="Google Shape;66;p11"/>
          <p:cNvSpPr txBox="1">
            <a:spLocks noGrp="1"/>
          </p:cNvSpPr>
          <p:nvPr>
            <p:ph type="subTitle" idx="1"/>
          </p:nvPr>
        </p:nvSpPr>
        <p:spPr>
          <a:xfrm>
            <a:off x="715100" y="2571750"/>
            <a:ext cx="2899800" cy="10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2" hasCustomPrompt="1"/>
          </p:nvPr>
        </p:nvSpPr>
        <p:spPr>
          <a:xfrm>
            <a:off x="719975" y="14319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3" hasCustomPrompt="1"/>
          </p:nvPr>
        </p:nvSpPr>
        <p:spPr>
          <a:xfrm>
            <a:off x="719975" y="2865402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4" hasCustomPrompt="1"/>
          </p:nvPr>
        </p:nvSpPr>
        <p:spPr>
          <a:xfrm>
            <a:off x="2702324" y="14319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5" hasCustomPrompt="1"/>
          </p:nvPr>
        </p:nvSpPr>
        <p:spPr>
          <a:xfrm>
            <a:off x="2702324" y="2865402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6" hasCustomPrompt="1"/>
          </p:nvPr>
        </p:nvSpPr>
        <p:spPr>
          <a:xfrm>
            <a:off x="4678506" y="14319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7" hasCustomPrompt="1"/>
          </p:nvPr>
        </p:nvSpPr>
        <p:spPr>
          <a:xfrm>
            <a:off x="4678506" y="2865402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"/>
          </p:nvPr>
        </p:nvSpPr>
        <p:spPr>
          <a:xfrm>
            <a:off x="719975" y="2080275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8"/>
          </p:nvPr>
        </p:nvSpPr>
        <p:spPr>
          <a:xfrm>
            <a:off x="2702324" y="2080275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9"/>
          </p:nvPr>
        </p:nvSpPr>
        <p:spPr>
          <a:xfrm>
            <a:off x="4678506" y="2080275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3"/>
          </p:nvPr>
        </p:nvSpPr>
        <p:spPr>
          <a:xfrm>
            <a:off x="719975" y="3513750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4"/>
          </p:nvPr>
        </p:nvSpPr>
        <p:spPr>
          <a:xfrm>
            <a:off x="2702324" y="3513750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5"/>
          </p:nvPr>
        </p:nvSpPr>
        <p:spPr>
          <a:xfrm>
            <a:off x="4678506" y="3513750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82" name="Google Shape;82;p13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83" name="Google Shape;83;p13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13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>
            <a:spLocks noGrp="1"/>
          </p:cNvSpPr>
          <p:nvPr>
            <p:ph type="pic" idx="2"/>
          </p:nvPr>
        </p:nvSpPr>
        <p:spPr>
          <a:xfrm>
            <a:off x="3733500" y="535000"/>
            <a:ext cx="1989600" cy="17643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14"/>
          <p:cNvSpPr>
            <a:spLocks noGrp="1"/>
          </p:cNvSpPr>
          <p:nvPr>
            <p:ph type="pic" idx="3"/>
          </p:nvPr>
        </p:nvSpPr>
        <p:spPr>
          <a:xfrm>
            <a:off x="3733598" y="2366500"/>
            <a:ext cx="1989600" cy="22419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14"/>
          <p:cNvSpPr txBox="1">
            <a:spLocks noGrp="1"/>
          </p:cNvSpPr>
          <p:nvPr>
            <p:ph type="subTitle" idx="1"/>
          </p:nvPr>
        </p:nvSpPr>
        <p:spPr>
          <a:xfrm>
            <a:off x="720000" y="1438325"/>
            <a:ext cx="26328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>
            <a:spLocks noGrp="1"/>
          </p:cNvSpPr>
          <p:nvPr>
            <p:ph type="pic" idx="4"/>
          </p:nvPr>
        </p:nvSpPr>
        <p:spPr>
          <a:xfrm>
            <a:off x="5796196" y="535000"/>
            <a:ext cx="2632800" cy="40734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4"/>
          <p:cNvSpPr>
            <a:spLocks noGrp="1"/>
          </p:cNvSpPr>
          <p:nvPr>
            <p:ph type="pic" idx="5"/>
          </p:nvPr>
        </p:nvSpPr>
        <p:spPr>
          <a:xfrm>
            <a:off x="720000" y="2366500"/>
            <a:ext cx="2940600" cy="22419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2632800" cy="10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2" name="Google Shape;92;p14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93" name="Google Shape;93;p14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" name="Google Shape;94;p14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 hasCustomPrompt="1"/>
          </p:nvPr>
        </p:nvSpPr>
        <p:spPr>
          <a:xfrm>
            <a:off x="714670" y="1905170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1"/>
          </p:nvPr>
        </p:nvSpPr>
        <p:spPr>
          <a:xfrm>
            <a:off x="714670" y="2625221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title" idx="2" hasCustomPrompt="1"/>
          </p:nvPr>
        </p:nvSpPr>
        <p:spPr>
          <a:xfrm>
            <a:off x="714670" y="3275341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ubTitle" idx="3"/>
          </p:nvPr>
        </p:nvSpPr>
        <p:spPr>
          <a:xfrm>
            <a:off x="714670" y="3995391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title" idx="4" hasCustomPrompt="1"/>
          </p:nvPr>
        </p:nvSpPr>
        <p:spPr>
          <a:xfrm>
            <a:off x="714670" y="535000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5"/>
          </p:nvPr>
        </p:nvSpPr>
        <p:spPr>
          <a:xfrm>
            <a:off x="714670" y="1255051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02" name="Google Shape;102;p15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103" name="Google Shape;103;p15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15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13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08" name="Google Shape;108;p16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109" name="Google Shape;109;p16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" name="Google Shape;110;p16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8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852000" cy="32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400"/>
              <a:buFont typeface="Nunito Light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2"/>
          </p:nvPr>
        </p:nvSpPr>
        <p:spPr>
          <a:xfrm>
            <a:off x="4572050" y="1922003"/>
            <a:ext cx="3852000" cy="18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E4C"/>
              </a:buClr>
              <a:buSzPts val="1200"/>
              <a:buFont typeface="Nunito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15" name="Google Shape;115;p17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116" name="Google Shape;116;p17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17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1"/>
          </p:nvPr>
        </p:nvSpPr>
        <p:spPr>
          <a:xfrm>
            <a:off x="716800" y="2591099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2"/>
          </p:nvPr>
        </p:nvSpPr>
        <p:spPr>
          <a:xfrm>
            <a:off x="3263525" y="259109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3"/>
          </p:nvPr>
        </p:nvSpPr>
        <p:spPr>
          <a:xfrm>
            <a:off x="5810250" y="259109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ubTitle" idx="4"/>
          </p:nvPr>
        </p:nvSpPr>
        <p:spPr>
          <a:xfrm>
            <a:off x="716800" y="1968000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5"/>
          </p:nvPr>
        </p:nvSpPr>
        <p:spPr>
          <a:xfrm>
            <a:off x="3263528" y="1968000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6"/>
          </p:nvPr>
        </p:nvSpPr>
        <p:spPr>
          <a:xfrm>
            <a:off x="5810250" y="1968000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26" name="Google Shape;126;p18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127" name="Google Shape;127;p18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" name="Google Shape;128;p18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subTitle" idx="1"/>
          </p:nvPr>
        </p:nvSpPr>
        <p:spPr>
          <a:xfrm>
            <a:off x="2360297" y="1870473"/>
            <a:ext cx="44349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ubTitle" idx="2"/>
          </p:nvPr>
        </p:nvSpPr>
        <p:spPr>
          <a:xfrm flipH="1">
            <a:off x="2360297" y="3013974"/>
            <a:ext cx="44349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ubTitle" idx="3"/>
          </p:nvPr>
        </p:nvSpPr>
        <p:spPr>
          <a:xfrm>
            <a:off x="2360297" y="4157475"/>
            <a:ext cx="44349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subTitle" idx="4"/>
          </p:nvPr>
        </p:nvSpPr>
        <p:spPr>
          <a:xfrm>
            <a:off x="2360297" y="1473095"/>
            <a:ext cx="4434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5"/>
          </p:nvPr>
        </p:nvSpPr>
        <p:spPr>
          <a:xfrm flipH="1">
            <a:off x="2360297" y="2616601"/>
            <a:ext cx="4434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ubTitle" idx="6"/>
          </p:nvPr>
        </p:nvSpPr>
        <p:spPr>
          <a:xfrm>
            <a:off x="2360297" y="3760107"/>
            <a:ext cx="4434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37" name="Google Shape;137;p19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138" name="Google Shape;138;p19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19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1"/>
          </p:nvPr>
        </p:nvSpPr>
        <p:spPr>
          <a:xfrm>
            <a:off x="1370606" y="1236050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2"/>
          </p:nvPr>
        </p:nvSpPr>
        <p:spPr>
          <a:xfrm>
            <a:off x="1370606" y="1761950"/>
            <a:ext cx="2967000" cy="80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ubTitle" idx="3"/>
          </p:nvPr>
        </p:nvSpPr>
        <p:spPr>
          <a:xfrm>
            <a:off x="5548027" y="1761950"/>
            <a:ext cx="2967000" cy="80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subTitle" idx="4"/>
          </p:nvPr>
        </p:nvSpPr>
        <p:spPr>
          <a:xfrm>
            <a:off x="1370606" y="3348148"/>
            <a:ext cx="2967000" cy="80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ubTitle" idx="5"/>
          </p:nvPr>
        </p:nvSpPr>
        <p:spPr>
          <a:xfrm>
            <a:off x="5548027" y="3348148"/>
            <a:ext cx="2967000" cy="80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subTitle" idx="6"/>
          </p:nvPr>
        </p:nvSpPr>
        <p:spPr>
          <a:xfrm>
            <a:off x="1370606" y="2822238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ubTitle" idx="7"/>
          </p:nvPr>
        </p:nvSpPr>
        <p:spPr>
          <a:xfrm>
            <a:off x="5548027" y="1236050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8"/>
          </p:nvPr>
        </p:nvSpPr>
        <p:spPr>
          <a:xfrm>
            <a:off x="5548027" y="2822238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50" name="Google Shape;150;p20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151" name="Google Shape;151;p20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2" name="Google Shape;152;p20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5100" y="2279275"/>
            <a:ext cx="3658800" cy="17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1087338"/>
            <a:ext cx="1117500" cy="108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7" name="Google Shape;17;p3"/>
          <p:cNvGrpSpPr/>
          <p:nvPr/>
        </p:nvGrpSpPr>
        <p:grpSpPr>
          <a:xfrm>
            <a:off x="0" y="535000"/>
            <a:ext cx="9229575" cy="4073075"/>
            <a:chOff x="0" y="535000"/>
            <a:chExt cx="9229575" cy="4073075"/>
          </a:xfrm>
        </p:grpSpPr>
        <p:cxnSp>
          <p:nvCxnSpPr>
            <p:cNvPr id="18" name="Google Shape;18;p3"/>
            <p:cNvCxnSpPr/>
            <p:nvPr/>
          </p:nvCxnSpPr>
          <p:spPr>
            <a:xfrm>
              <a:off x="2031675" y="460807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3"/>
            <p:cNvCxnSpPr/>
            <p:nvPr/>
          </p:nvCxnSpPr>
          <p:spPr>
            <a:xfrm>
              <a:off x="0" y="53500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subTitle" idx="1"/>
          </p:nvPr>
        </p:nvSpPr>
        <p:spPr>
          <a:xfrm>
            <a:off x="1222967" y="1765524"/>
            <a:ext cx="1986000" cy="10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ubTitle" idx="2"/>
          </p:nvPr>
        </p:nvSpPr>
        <p:spPr>
          <a:xfrm>
            <a:off x="3834884" y="1765524"/>
            <a:ext cx="1986000" cy="10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subTitle" idx="3"/>
          </p:nvPr>
        </p:nvSpPr>
        <p:spPr>
          <a:xfrm>
            <a:off x="1222967" y="3342751"/>
            <a:ext cx="1986000" cy="10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1"/>
          <p:cNvSpPr txBox="1">
            <a:spLocks noGrp="1"/>
          </p:cNvSpPr>
          <p:nvPr>
            <p:ph type="subTitle" idx="4"/>
          </p:nvPr>
        </p:nvSpPr>
        <p:spPr>
          <a:xfrm>
            <a:off x="3834884" y="3342751"/>
            <a:ext cx="1986000" cy="10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subTitle" idx="5"/>
          </p:nvPr>
        </p:nvSpPr>
        <p:spPr>
          <a:xfrm>
            <a:off x="6437999" y="1765524"/>
            <a:ext cx="1986000" cy="10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1"/>
          <p:cNvSpPr txBox="1">
            <a:spLocks noGrp="1"/>
          </p:cNvSpPr>
          <p:nvPr>
            <p:ph type="subTitle" idx="6"/>
          </p:nvPr>
        </p:nvSpPr>
        <p:spPr>
          <a:xfrm>
            <a:off x="6437999" y="3342751"/>
            <a:ext cx="1986000" cy="10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1"/>
          <p:cNvSpPr txBox="1">
            <a:spLocks noGrp="1"/>
          </p:cNvSpPr>
          <p:nvPr>
            <p:ph type="subTitle" idx="7"/>
          </p:nvPr>
        </p:nvSpPr>
        <p:spPr>
          <a:xfrm>
            <a:off x="1226872" y="1388426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subTitle" idx="8"/>
          </p:nvPr>
        </p:nvSpPr>
        <p:spPr>
          <a:xfrm>
            <a:off x="3838785" y="1388426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9"/>
          </p:nvPr>
        </p:nvSpPr>
        <p:spPr>
          <a:xfrm>
            <a:off x="6441895" y="1388426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13"/>
          </p:nvPr>
        </p:nvSpPr>
        <p:spPr>
          <a:xfrm>
            <a:off x="1226872" y="297029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subTitle" idx="14"/>
          </p:nvPr>
        </p:nvSpPr>
        <p:spPr>
          <a:xfrm>
            <a:off x="3838785" y="297029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15"/>
          </p:nvPr>
        </p:nvSpPr>
        <p:spPr>
          <a:xfrm>
            <a:off x="6441895" y="297029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67" name="Google Shape;167;p21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168" name="Google Shape;168;p21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21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2" name="Google Shape;172;p22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173" name="Google Shape;173;p22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" name="Google Shape;174;p22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3"/>
          <p:cNvGrpSpPr/>
          <p:nvPr/>
        </p:nvGrpSpPr>
        <p:grpSpPr>
          <a:xfrm>
            <a:off x="0" y="535000"/>
            <a:ext cx="9229575" cy="4073075"/>
            <a:chOff x="0" y="535000"/>
            <a:chExt cx="9229575" cy="4073075"/>
          </a:xfrm>
        </p:grpSpPr>
        <p:cxnSp>
          <p:nvCxnSpPr>
            <p:cNvPr id="177" name="Google Shape;177;p23"/>
            <p:cNvCxnSpPr/>
            <p:nvPr/>
          </p:nvCxnSpPr>
          <p:spPr>
            <a:xfrm>
              <a:off x="2031675" y="460807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3"/>
            <p:cNvCxnSpPr/>
            <p:nvPr/>
          </p:nvCxnSpPr>
          <p:spPr>
            <a:xfrm>
              <a:off x="0" y="53500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9" name="Google Shape;179;p23"/>
          <p:cNvSpPr txBox="1">
            <a:spLocks noGrp="1"/>
          </p:cNvSpPr>
          <p:nvPr>
            <p:ph type="ctrTitle"/>
          </p:nvPr>
        </p:nvSpPr>
        <p:spPr>
          <a:xfrm>
            <a:off x="723427" y="6698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subTitle" idx="1"/>
          </p:nvPr>
        </p:nvSpPr>
        <p:spPr>
          <a:xfrm>
            <a:off x="723425" y="1628350"/>
            <a:ext cx="35136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23"/>
          <p:cNvSpPr txBox="1"/>
          <p:nvPr/>
        </p:nvSpPr>
        <p:spPr>
          <a:xfrm>
            <a:off x="718650" y="3496925"/>
            <a:ext cx="3204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,</a:t>
            </a:r>
            <a:r>
              <a:rPr lang="en" sz="1000" b="1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en" sz="10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and includes icons by </a:t>
            </a:r>
            <a:r>
              <a:rPr lang="en" sz="1000" b="1" u="sng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en" sz="10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highlight>
                <a:srgbClr val="DFDEFC"/>
              </a:highlight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4"/>
          <p:cNvGrpSpPr/>
          <p:nvPr/>
        </p:nvGrpSpPr>
        <p:grpSpPr>
          <a:xfrm>
            <a:off x="0" y="535000"/>
            <a:ext cx="9229575" cy="4073075"/>
            <a:chOff x="0" y="535000"/>
            <a:chExt cx="9229575" cy="4073075"/>
          </a:xfrm>
        </p:grpSpPr>
        <p:cxnSp>
          <p:nvCxnSpPr>
            <p:cNvPr id="184" name="Google Shape;184;p24"/>
            <p:cNvCxnSpPr/>
            <p:nvPr/>
          </p:nvCxnSpPr>
          <p:spPr>
            <a:xfrm>
              <a:off x="2031675" y="460807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24"/>
            <p:cNvCxnSpPr/>
            <p:nvPr/>
          </p:nvCxnSpPr>
          <p:spPr>
            <a:xfrm>
              <a:off x="0" y="53500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5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188" name="Google Shape;188;p25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89;p25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30353B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23" name="Google Shape;23;p4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24" name="Google Shape;24;p4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4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3924868" y="2574150"/>
            <a:ext cx="2505600" cy="16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716994" y="2574150"/>
            <a:ext cx="2505600" cy="16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717000" y="2091447"/>
            <a:ext cx="25056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3924875" y="2091447"/>
            <a:ext cx="25056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2" name="Google Shape;32;p5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33" name="Google Shape;33;p5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5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7" name="Google Shape;37;p6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38" name="Google Shape;38;p6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" name="Google Shape;39;p6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73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720000" y="1611800"/>
            <a:ext cx="3735900" cy="17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7"/>
          <p:cNvSpPr>
            <a:spLocks noGrp="1"/>
          </p:cNvSpPr>
          <p:nvPr>
            <p:ph type="pic" idx="2"/>
          </p:nvPr>
        </p:nvSpPr>
        <p:spPr>
          <a:xfrm>
            <a:off x="5175350" y="535000"/>
            <a:ext cx="2833800" cy="4073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4" name="Google Shape;44;p7"/>
          <p:cNvGrpSpPr/>
          <p:nvPr/>
        </p:nvGrpSpPr>
        <p:grpSpPr>
          <a:xfrm>
            <a:off x="-15563" y="270450"/>
            <a:ext cx="9245138" cy="4609975"/>
            <a:chOff x="-15563" y="270450"/>
            <a:chExt cx="9245138" cy="4609975"/>
          </a:xfrm>
        </p:grpSpPr>
        <p:cxnSp>
          <p:nvCxnSpPr>
            <p:cNvPr id="45" name="Google Shape;45;p7"/>
            <p:cNvCxnSpPr/>
            <p:nvPr/>
          </p:nvCxnSpPr>
          <p:spPr>
            <a:xfrm>
              <a:off x="2031675" y="488042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46;p7"/>
            <p:cNvCxnSpPr/>
            <p:nvPr/>
          </p:nvCxnSpPr>
          <p:spPr>
            <a:xfrm>
              <a:off x="-15563" y="27045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49" name="Google Shape;49;p8"/>
          <p:cNvGrpSpPr/>
          <p:nvPr/>
        </p:nvGrpSpPr>
        <p:grpSpPr>
          <a:xfrm>
            <a:off x="0" y="535000"/>
            <a:ext cx="9229575" cy="4073075"/>
            <a:chOff x="0" y="535000"/>
            <a:chExt cx="9229575" cy="4073075"/>
          </a:xfrm>
        </p:grpSpPr>
        <p:cxnSp>
          <p:nvCxnSpPr>
            <p:cNvPr id="50" name="Google Shape;50;p8"/>
            <p:cNvCxnSpPr/>
            <p:nvPr/>
          </p:nvCxnSpPr>
          <p:spPr>
            <a:xfrm>
              <a:off x="2031675" y="460807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51;p8"/>
            <p:cNvCxnSpPr/>
            <p:nvPr/>
          </p:nvCxnSpPr>
          <p:spPr>
            <a:xfrm>
              <a:off x="0" y="53500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55" name="Google Shape;55;p9"/>
          <p:cNvGrpSpPr/>
          <p:nvPr/>
        </p:nvGrpSpPr>
        <p:grpSpPr>
          <a:xfrm>
            <a:off x="0" y="535000"/>
            <a:ext cx="9229575" cy="4073075"/>
            <a:chOff x="0" y="535000"/>
            <a:chExt cx="9229575" cy="4073075"/>
          </a:xfrm>
        </p:grpSpPr>
        <p:cxnSp>
          <p:nvCxnSpPr>
            <p:cNvPr id="56" name="Google Shape;56;p9"/>
            <p:cNvCxnSpPr/>
            <p:nvPr/>
          </p:nvCxnSpPr>
          <p:spPr>
            <a:xfrm>
              <a:off x="2031675" y="4608075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9"/>
            <p:cNvCxnSpPr/>
            <p:nvPr/>
          </p:nvCxnSpPr>
          <p:spPr>
            <a:xfrm>
              <a:off x="0" y="535000"/>
              <a:ext cx="719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>
            <a:spLocks noGrp="1"/>
          </p:cNvSpPr>
          <p:nvPr>
            <p:ph type="pic" idx="2"/>
          </p:nvPr>
        </p:nvSpPr>
        <p:spPr>
          <a:xfrm>
            <a:off x="-6875" y="0"/>
            <a:ext cx="91509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715100" y="4055575"/>
            <a:ext cx="7713900" cy="552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Albert Sans Medium"/>
              <a:buNone/>
              <a:defRPr sz="3000">
                <a:solidFill>
                  <a:schemeClr val="accent6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Medium"/>
              <a:buNone/>
              <a:defRPr sz="35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Medium"/>
              <a:buNone/>
              <a:defRPr sz="35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Medium"/>
              <a:buNone/>
              <a:defRPr sz="35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Medium"/>
              <a:buNone/>
              <a:defRPr sz="35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Medium"/>
              <a:buNone/>
              <a:defRPr sz="35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Medium"/>
              <a:buNone/>
              <a:defRPr sz="35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Medium"/>
              <a:buNone/>
              <a:defRPr sz="35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Medium"/>
              <a:buNone/>
              <a:defRPr sz="35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"/>
              <a:buChar char="●"/>
              <a:defRPr sz="12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"/>
              <a:buChar char="○"/>
              <a:defRPr sz="12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"/>
              <a:buChar char="■"/>
              <a:defRPr sz="12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"/>
              <a:buChar char="●"/>
              <a:defRPr sz="12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"/>
              <a:buChar char="○"/>
              <a:defRPr sz="12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"/>
              <a:buChar char="■"/>
              <a:defRPr sz="12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"/>
              <a:buChar char="●"/>
              <a:defRPr sz="12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"/>
              <a:buChar char="○"/>
              <a:defRPr sz="12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"/>
              <a:buChar char="■"/>
              <a:defRPr sz="12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26"/>
          <p:cNvGrpSpPr/>
          <p:nvPr/>
        </p:nvGrpSpPr>
        <p:grpSpPr>
          <a:xfrm>
            <a:off x="5273889" y="3507036"/>
            <a:ext cx="865882" cy="1085303"/>
            <a:chOff x="341225" y="3264450"/>
            <a:chExt cx="1214250" cy="1521950"/>
          </a:xfrm>
        </p:grpSpPr>
        <p:grpSp>
          <p:nvGrpSpPr>
            <p:cNvPr id="195" name="Google Shape;195;p26"/>
            <p:cNvGrpSpPr/>
            <p:nvPr/>
          </p:nvGrpSpPr>
          <p:grpSpPr>
            <a:xfrm>
              <a:off x="341225" y="3264450"/>
              <a:ext cx="1171700" cy="1521950"/>
              <a:chOff x="1923200" y="3236100"/>
              <a:chExt cx="1171700" cy="1521950"/>
            </a:xfrm>
          </p:grpSpPr>
          <p:sp>
            <p:nvSpPr>
              <p:cNvPr id="196" name="Google Shape;196;p26"/>
              <p:cNvSpPr/>
              <p:nvPr/>
            </p:nvSpPr>
            <p:spPr>
              <a:xfrm>
                <a:off x="2386875" y="3275275"/>
                <a:ext cx="251050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10042" h="2236" extrusionOk="0">
                    <a:moveTo>
                      <a:pt x="1035" y="1"/>
                    </a:moveTo>
                    <a:cubicBezTo>
                      <a:pt x="468" y="1"/>
                      <a:pt x="1" y="468"/>
                      <a:pt x="1" y="1068"/>
                    </a:cubicBezTo>
                    <a:lnTo>
                      <a:pt x="1" y="2236"/>
                    </a:lnTo>
                    <a:lnTo>
                      <a:pt x="10041" y="2236"/>
                    </a:lnTo>
                    <a:lnTo>
                      <a:pt x="10041" y="1068"/>
                    </a:lnTo>
                    <a:cubicBezTo>
                      <a:pt x="10041" y="468"/>
                      <a:pt x="9607" y="1"/>
                      <a:pt x="90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6"/>
              <p:cNvSpPr/>
              <p:nvPr/>
            </p:nvSpPr>
            <p:spPr>
              <a:xfrm>
                <a:off x="2437750" y="3236100"/>
                <a:ext cx="149300" cy="69225"/>
              </a:xfrm>
              <a:custGeom>
                <a:avLst/>
                <a:gdLst/>
                <a:ahLst/>
                <a:cxnLst/>
                <a:rect l="l" t="t" r="r" b="b"/>
                <a:pathLst>
                  <a:path w="5972" h="2769" extrusionOk="0">
                    <a:moveTo>
                      <a:pt x="634" y="0"/>
                    </a:moveTo>
                    <a:cubicBezTo>
                      <a:pt x="301" y="0"/>
                      <a:pt x="0" y="300"/>
                      <a:pt x="0" y="634"/>
                    </a:cubicBezTo>
                    <a:lnTo>
                      <a:pt x="0" y="2769"/>
                    </a:lnTo>
                    <a:lnTo>
                      <a:pt x="5971" y="2769"/>
                    </a:lnTo>
                    <a:lnTo>
                      <a:pt x="5971" y="634"/>
                    </a:lnTo>
                    <a:cubicBezTo>
                      <a:pt x="5971" y="300"/>
                      <a:pt x="5671" y="0"/>
                      <a:pt x="53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6"/>
              <p:cNvSpPr/>
              <p:nvPr/>
            </p:nvSpPr>
            <p:spPr>
              <a:xfrm>
                <a:off x="2486950" y="4027500"/>
                <a:ext cx="44225" cy="7305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29222" extrusionOk="0">
                    <a:moveTo>
                      <a:pt x="868" y="0"/>
                    </a:moveTo>
                    <a:cubicBezTo>
                      <a:pt x="367" y="0"/>
                      <a:pt x="0" y="400"/>
                      <a:pt x="0" y="867"/>
                    </a:cubicBezTo>
                    <a:lnTo>
                      <a:pt x="0" y="28354"/>
                    </a:lnTo>
                    <a:cubicBezTo>
                      <a:pt x="0" y="28854"/>
                      <a:pt x="434" y="29221"/>
                      <a:pt x="868" y="29221"/>
                    </a:cubicBezTo>
                    <a:cubicBezTo>
                      <a:pt x="1368" y="29221"/>
                      <a:pt x="1768" y="28854"/>
                      <a:pt x="1768" y="28354"/>
                    </a:cubicBezTo>
                    <a:lnTo>
                      <a:pt x="1768" y="867"/>
                    </a:lnTo>
                    <a:cubicBezTo>
                      <a:pt x="1768" y="367"/>
                      <a:pt x="1335" y="0"/>
                      <a:pt x="8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6"/>
              <p:cNvSpPr/>
              <p:nvPr/>
            </p:nvSpPr>
            <p:spPr>
              <a:xfrm>
                <a:off x="1991600" y="3340325"/>
                <a:ext cx="1034100" cy="1091650"/>
              </a:xfrm>
              <a:custGeom>
                <a:avLst/>
                <a:gdLst/>
                <a:ahLst/>
                <a:cxnLst/>
                <a:rect l="l" t="t" r="r" b="b"/>
                <a:pathLst>
                  <a:path w="41364" h="43666" extrusionOk="0">
                    <a:moveTo>
                      <a:pt x="16178" y="1"/>
                    </a:moveTo>
                    <a:lnTo>
                      <a:pt x="16178" y="12443"/>
                    </a:lnTo>
                    <a:cubicBezTo>
                      <a:pt x="11675" y="13177"/>
                      <a:pt x="7606" y="15112"/>
                      <a:pt x="4670" y="17847"/>
                    </a:cubicBezTo>
                    <a:cubicBezTo>
                      <a:pt x="1668" y="20649"/>
                      <a:pt x="0" y="24185"/>
                      <a:pt x="0" y="27821"/>
                    </a:cubicBezTo>
                    <a:cubicBezTo>
                      <a:pt x="0" y="32024"/>
                      <a:pt x="2135" y="36027"/>
                      <a:pt x="6071" y="38995"/>
                    </a:cubicBezTo>
                    <a:cubicBezTo>
                      <a:pt x="9941" y="41998"/>
                      <a:pt x="15144" y="43632"/>
                      <a:pt x="20648" y="43665"/>
                    </a:cubicBezTo>
                    <a:lnTo>
                      <a:pt x="20748" y="43665"/>
                    </a:lnTo>
                    <a:cubicBezTo>
                      <a:pt x="26219" y="43665"/>
                      <a:pt x="31389" y="42031"/>
                      <a:pt x="35292" y="39062"/>
                    </a:cubicBezTo>
                    <a:cubicBezTo>
                      <a:pt x="39195" y="36127"/>
                      <a:pt x="41363" y="32157"/>
                      <a:pt x="41363" y="27887"/>
                    </a:cubicBezTo>
                    <a:cubicBezTo>
                      <a:pt x="41363" y="24318"/>
                      <a:pt x="39762" y="20782"/>
                      <a:pt x="36760" y="17947"/>
                    </a:cubicBezTo>
                    <a:cubicBezTo>
                      <a:pt x="33824" y="15178"/>
                      <a:pt x="29721" y="13277"/>
                      <a:pt x="25252" y="12476"/>
                    </a:cubicBezTo>
                    <a:lnTo>
                      <a:pt x="252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6"/>
              <p:cNvSpPr/>
              <p:nvPr/>
            </p:nvSpPr>
            <p:spPr>
              <a:xfrm>
                <a:off x="1992425" y="3339500"/>
                <a:ext cx="539575" cy="1091650"/>
              </a:xfrm>
              <a:custGeom>
                <a:avLst/>
                <a:gdLst/>
                <a:ahLst/>
                <a:cxnLst/>
                <a:rect l="l" t="t" r="r" b="b"/>
                <a:pathLst>
                  <a:path w="21583" h="43666" extrusionOk="0">
                    <a:moveTo>
                      <a:pt x="16212" y="0"/>
                    </a:moveTo>
                    <a:lnTo>
                      <a:pt x="16212" y="12409"/>
                    </a:lnTo>
                    <a:cubicBezTo>
                      <a:pt x="11709" y="13177"/>
                      <a:pt x="7606" y="15078"/>
                      <a:pt x="4671" y="17847"/>
                    </a:cubicBezTo>
                    <a:cubicBezTo>
                      <a:pt x="1668" y="20649"/>
                      <a:pt x="1" y="24184"/>
                      <a:pt x="1" y="27820"/>
                    </a:cubicBezTo>
                    <a:cubicBezTo>
                      <a:pt x="1" y="32023"/>
                      <a:pt x="2135" y="36026"/>
                      <a:pt x="6072" y="38995"/>
                    </a:cubicBezTo>
                    <a:cubicBezTo>
                      <a:pt x="9941" y="41997"/>
                      <a:pt x="15145" y="43598"/>
                      <a:pt x="20649" y="43665"/>
                    </a:cubicBezTo>
                    <a:lnTo>
                      <a:pt x="21583" y="43665"/>
                    </a:lnTo>
                    <a:cubicBezTo>
                      <a:pt x="16579" y="43532"/>
                      <a:pt x="11942" y="41997"/>
                      <a:pt x="8440" y="39262"/>
                    </a:cubicBezTo>
                    <a:cubicBezTo>
                      <a:pt x="4737" y="36427"/>
                      <a:pt x="2703" y="32657"/>
                      <a:pt x="2703" y="28654"/>
                    </a:cubicBezTo>
                    <a:cubicBezTo>
                      <a:pt x="2703" y="25185"/>
                      <a:pt x="4270" y="21849"/>
                      <a:pt x="7106" y="19181"/>
                    </a:cubicBezTo>
                    <a:cubicBezTo>
                      <a:pt x="9607" y="16846"/>
                      <a:pt x="12977" y="15145"/>
                      <a:pt x="16779" y="14311"/>
                    </a:cubicBezTo>
                    <a:cubicBezTo>
                      <a:pt x="17546" y="14144"/>
                      <a:pt x="18080" y="13477"/>
                      <a:pt x="18080" y="12710"/>
                    </a:cubicBezTo>
                    <a:lnTo>
                      <a:pt x="1808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6"/>
              <p:cNvSpPr/>
              <p:nvPr/>
            </p:nvSpPr>
            <p:spPr>
              <a:xfrm>
                <a:off x="1994925" y="3837425"/>
                <a:ext cx="1028275" cy="523675"/>
              </a:xfrm>
              <a:custGeom>
                <a:avLst/>
                <a:gdLst/>
                <a:ahLst/>
                <a:cxnLst/>
                <a:rect l="l" t="t" r="r" b="b"/>
                <a:pathLst>
                  <a:path w="41131" h="20947" extrusionOk="0">
                    <a:moveTo>
                      <a:pt x="33997" y="0"/>
                    </a:moveTo>
                    <a:cubicBezTo>
                      <a:pt x="32879" y="0"/>
                      <a:pt x="31704" y="405"/>
                      <a:pt x="30889" y="1099"/>
                    </a:cubicBezTo>
                    <a:cubicBezTo>
                      <a:pt x="29125" y="2639"/>
                      <a:pt x="26607" y="6462"/>
                      <a:pt x="20749" y="6462"/>
                    </a:cubicBezTo>
                    <a:cubicBezTo>
                      <a:pt x="19631" y="6462"/>
                      <a:pt x="18392" y="6323"/>
                      <a:pt x="17013" y="6002"/>
                    </a:cubicBezTo>
                    <a:cubicBezTo>
                      <a:pt x="15629" y="5698"/>
                      <a:pt x="9973" y="3096"/>
                      <a:pt x="6982" y="3096"/>
                    </a:cubicBezTo>
                    <a:cubicBezTo>
                      <a:pt x="6369" y="3096"/>
                      <a:pt x="5867" y="3206"/>
                      <a:pt x="5538" y="3467"/>
                    </a:cubicBezTo>
                    <a:cubicBezTo>
                      <a:pt x="1" y="7937"/>
                      <a:pt x="6138" y="20946"/>
                      <a:pt x="21950" y="20946"/>
                    </a:cubicBezTo>
                    <a:cubicBezTo>
                      <a:pt x="35293" y="20946"/>
                      <a:pt x="41130" y="6969"/>
                      <a:pt x="36627" y="1132"/>
                    </a:cubicBezTo>
                    <a:cubicBezTo>
                      <a:pt x="36018" y="347"/>
                      <a:pt x="35032" y="0"/>
                      <a:pt x="339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6"/>
              <p:cNvSpPr/>
              <p:nvPr/>
            </p:nvSpPr>
            <p:spPr>
              <a:xfrm>
                <a:off x="2326825" y="4157575"/>
                <a:ext cx="365300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14612" h="6706" extrusionOk="0">
                    <a:moveTo>
                      <a:pt x="7339" y="1"/>
                    </a:moveTo>
                    <a:cubicBezTo>
                      <a:pt x="3270" y="1"/>
                      <a:pt x="1" y="1502"/>
                      <a:pt x="1" y="3337"/>
                    </a:cubicBezTo>
                    <a:cubicBezTo>
                      <a:pt x="1" y="5205"/>
                      <a:pt x="3236" y="6706"/>
                      <a:pt x="7273" y="6706"/>
                    </a:cubicBezTo>
                    <a:cubicBezTo>
                      <a:pt x="11309" y="6706"/>
                      <a:pt x="14611" y="5205"/>
                      <a:pt x="14611" y="3370"/>
                    </a:cubicBezTo>
                    <a:cubicBezTo>
                      <a:pt x="14611" y="1535"/>
                      <a:pt x="11376" y="34"/>
                      <a:pt x="7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6"/>
              <p:cNvSpPr/>
              <p:nvPr/>
            </p:nvSpPr>
            <p:spPr>
              <a:xfrm>
                <a:off x="2474450" y="3715600"/>
                <a:ext cx="69225" cy="6925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2770" fill="none" extrusionOk="0">
                    <a:moveTo>
                      <a:pt x="2769" y="1368"/>
                    </a:moveTo>
                    <a:cubicBezTo>
                      <a:pt x="2769" y="2135"/>
                      <a:pt x="2135" y="2769"/>
                      <a:pt x="1368" y="2769"/>
                    </a:cubicBezTo>
                    <a:cubicBezTo>
                      <a:pt x="634" y="2769"/>
                      <a:pt x="0" y="2135"/>
                      <a:pt x="0" y="1368"/>
                    </a:cubicBezTo>
                    <a:cubicBezTo>
                      <a:pt x="0" y="634"/>
                      <a:pt x="634" y="1"/>
                      <a:pt x="1368" y="1"/>
                    </a:cubicBezTo>
                    <a:cubicBezTo>
                      <a:pt x="2168" y="1"/>
                      <a:pt x="2769" y="634"/>
                      <a:pt x="2769" y="1368"/>
                    </a:cubicBezTo>
                    <a:close/>
                  </a:path>
                </a:pathLst>
              </a:custGeom>
              <a:noFill/>
              <a:ln w="10850" cap="flat" cmpd="sng">
                <a:solidFill>
                  <a:schemeClr val="lt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6"/>
              <p:cNvSpPr/>
              <p:nvPr/>
            </p:nvSpPr>
            <p:spPr>
              <a:xfrm>
                <a:off x="2576175" y="3839850"/>
                <a:ext cx="60075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36" extrusionOk="0">
                    <a:moveTo>
                      <a:pt x="1168" y="1"/>
                    </a:moveTo>
                    <a:cubicBezTo>
                      <a:pt x="568" y="1"/>
                      <a:pt x="1" y="535"/>
                      <a:pt x="1" y="1168"/>
                    </a:cubicBezTo>
                    <a:cubicBezTo>
                      <a:pt x="1" y="1802"/>
                      <a:pt x="568" y="2336"/>
                      <a:pt x="1168" y="2336"/>
                    </a:cubicBezTo>
                    <a:cubicBezTo>
                      <a:pt x="1802" y="2336"/>
                      <a:pt x="2369" y="1802"/>
                      <a:pt x="2369" y="1168"/>
                    </a:cubicBezTo>
                    <a:cubicBezTo>
                      <a:pt x="2402" y="535"/>
                      <a:pt x="1869" y="1"/>
                      <a:pt x="1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6"/>
              <p:cNvSpPr/>
              <p:nvPr/>
            </p:nvSpPr>
            <p:spPr>
              <a:xfrm>
                <a:off x="2293475" y="3794825"/>
                <a:ext cx="434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1769" extrusionOk="0">
                    <a:moveTo>
                      <a:pt x="868" y="1"/>
                    </a:moveTo>
                    <a:cubicBezTo>
                      <a:pt x="367" y="1"/>
                      <a:pt x="1" y="434"/>
                      <a:pt x="1" y="868"/>
                    </a:cubicBezTo>
                    <a:cubicBezTo>
                      <a:pt x="1" y="1368"/>
                      <a:pt x="401" y="1768"/>
                      <a:pt x="868" y="1768"/>
                    </a:cubicBezTo>
                    <a:cubicBezTo>
                      <a:pt x="1368" y="1768"/>
                      <a:pt x="1735" y="1335"/>
                      <a:pt x="1735" y="868"/>
                    </a:cubicBezTo>
                    <a:cubicBezTo>
                      <a:pt x="1735" y="434"/>
                      <a:pt x="1368" y="34"/>
                      <a:pt x="8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6"/>
              <p:cNvSpPr/>
              <p:nvPr/>
            </p:nvSpPr>
            <p:spPr>
              <a:xfrm>
                <a:off x="1979075" y="4049125"/>
                <a:ext cx="110950" cy="708925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28357" extrusionOk="0">
                    <a:moveTo>
                      <a:pt x="3540" y="0"/>
                    </a:moveTo>
                    <a:cubicBezTo>
                      <a:pt x="3067" y="0"/>
                      <a:pt x="2668" y="356"/>
                      <a:pt x="2636" y="803"/>
                    </a:cubicBezTo>
                    <a:lnTo>
                      <a:pt x="68" y="27389"/>
                    </a:lnTo>
                    <a:cubicBezTo>
                      <a:pt x="1" y="27889"/>
                      <a:pt x="401" y="28323"/>
                      <a:pt x="835" y="28356"/>
                    </a:cubicBezTo>
                    <a:lnTo>
                      <a:pt x="935" y="28356"/>
                    </a:lnTo>
                    <a:cubicBezTo>
                      <a:pt x="1402" y="28356"/>
                      <a:pt x="1769" y="28023"/>
                      <a:pt x="1802" y="27622"/>
                    </a:cubicBezTo>
                    <a:lnTo>
                      <a:pt x="4404" y="970"/>
                    </a:lnTo>
                    <a:cubicBezTo>
                      <a:pt x="4437" y="469"/>
                      <a:pt x="4070" y="36"/>
                      <a:pt x="3603" y="2"/>
                    </a:cubicBezTo>
                    <a:cubicBezTo>
                      <a:pt x="3582" y="1"/>
                      <a:pt x="3561" y="0"/>
                      <a:pt x="35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6"/>
              <p:cNvSpPr/>
              <p:nvPr/>
            </p:nvSpPr>
            <p:spPr>
              <a:xfrm>
                <a:off x="1923200" y="4024150"/>
                <a:ext cx="1171700" cy="46725"/>
              </a:xfrm>
              <a:custGeom>
                <a:avLst/>
                <a:gdLst/>
                <a:ahLst/>
                <a:cxnLst/>
                <a:rect l="l" t="t" r="r" b="b"/>
                <a:pathLst>
                  <a:path w="46868" h="1869" extrusionOk="0">
                    <a:moveTo>
                      <a:pt x="1" y="1"/>
                    </a:moveTo>
                    <a:lnTo>
                      <a:pt x="1" y="1869"/>
                    </a:lnTo>
                    <a:lnTo>
                      <a:pt x="46868" y="1869"/>
                    </a:lnTo>
                    <a:lnTo>
                      <a:pt x="468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6"/>
              <p:cNvSpPr/>
              <p:nvPr/>
            </p:nvSpPr>
            <p:spPr>
              <a:xfrm>
                <a:off x="2340175" y="3303650"/>
                <a:ext cx="3386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13544" h="2936" extrusionOk="0">
                    <a:moveTo>
                      <a:pt x="1468" y="0"/>
                    </a:moveTo>
                    <a:cubicBezTo>
                      <a:pt x="668" y="0"/>
                      <a:pt x="1" y="667"/>
                      <a:pt x="1" y="1468"/>
                    </a:cubicBezTo>
                    <a:cubicBezTo>
                      <a:pt x="1" y="2268"/>
                      <a:pt x="668" y="2936"/>
                      <a:pt x="1468" y="2936"/>
                    </a:cubicBezTo>
                    <a:lnTo>
                      <a:pt x="12076" y="2936"/>
                    </a:lnTo>
                    <a:cubicBezTo>
                      <a:pt x="12876" y="2936"/>
                      <a:pt x="13510" y="2268"/>
                      <a:pt x="13544" y="1468"/>
                    </a:cubicBezTo>
                    <a:cubicBezTo>
                      <a:pt x="13544" y="667"/>
                      <a:pt x="12876" y="0"/>
                      <a:pt x="120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6"/>
              <p:cNvSpPr/>
              <p:nvPr/>
            </p:nvSpPr>
            <p:spPr>
              <a:xfrm>
                <a:off x="2340175" y="3303650"/>
                <a:ext cx="18765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7506" h="2936" extrusionOk="0">
                    <a:moveTo>
                      <a:pt x="1468" y="0"/>
                    </a:moveTo>
                    <a:cubicBezTo>
                      <a:pt x="668" y="0"/>
                      <a:pt x="1" y="667"/>
                      <a:pt x="1" y="1468"/>
                    </a:cubicBezTo>
                    <a:cubicBezTo>
                      <a:pt x="1" y="2268"/>
                      <a:pt x="668" y="2936"/>
                      <a:pt x="1468" y="2936"/>
                    </a:cubicBezTo>
                    <a:lnTo>
                      <a:pt x="6038" y="2936"/>
                    </a:lnTo>
                    <a:cubicBezTo>
                      <a:pt x="6839" y="2936"/>
                      <a:pt x="7506" y="2268"/>
                      <a:pt x="7506" y="1468"/>
                    </a:cubicBezTo>
                    <a:cubicBezTo>
                      <a:pt x="7506" y="667"/>
                      <a:pt x="6839" y="0"/>
                      <a:pt x="60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" name="Google Shape;210;p26"/>
            <p:cNvSpPr/>
            <p:nvPr/>
          </p:nvSpPr>
          <p:spPr>
            <a:xfrm>
              <a:off x="1445375" y="4077475"/>
              <a:ext cx="110100" cy="708925"/>
            </a:xfrm>
            <a:custGeom>
              <a:avLst/>
              <a:gdLst/>
              <a:ahLst/>
              <a:cxnLst/>
              <a:rect l="l" t="t" r="r" b="b"/>
              <a:pathLst>
                <a:path w="4404" h="28357" extrusionOk="0">
                  <a:moveTo>
                    <a:pt x="898" y="0"/>
                  </a:moveTo>
                  <a:cubicBezTo>
                    <a:pt x="877" y="0"/>
                    <a:pt x="856" y="1"/>
                    <a:pt x="834" y="2"/>
                  </a:cubicBezTo>
                  <a:cubicBezTo>
                    <a:pt x="334" y="103"/>
                    <a:pt x="0" y="503"/>
                    <a:pt x="34" y="970"/>
                  </a:cubicBezTo>
                  <a:lnTo>
                    <a:pt x="2636" y="27556"/>
                  </a:lnTo>
                  <a:cubicBezTo>
                    <a:pt x="2669" y="28023"/>
                    <a:pt x="3036" y="28356"/>
                    <a:pt x="3503" y="28356"/>
                  </a:cubicBezTo>
                  <a:lnTo>
                    <a:pt x="3570" y="28356"/>
                  </a:lnTo>
                  <a:cubicBezTo>
                    <a:pt x="4070" y="28289"/>
                    <a:pt x="4403" y="27856"/>
                    <a:pt x="4370" y="27389"/>
                  </a:cubicBezTo>
                  <a:lnTo>
                    <a:pt x="1802" y="803"/>
                  </a:lnTo>
                  <a:cubicBezTo>
                    <a:pt x="1706" y="326"/>
                    <a:pt x="1337" y="0"/>
                    <a:pt x="8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6"/>
          <p:cNvSpPr txBox="1">
            <a:spLocks noGrp="1"/>
          </p:cNvSpPr>
          <p:nvPr>
            <p:ph type="ctrTitle"/>
          </p:nvPr>
        </p:nvSpPr>
        <p:spPr>
          <a:xfrm>
            <a:off x="478950" y="1431350"/>
            <a:ext cx="4377300" cy="146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latin typeface="Albert Sans"/>
                <a:ea typeface="Albert Sans"/>
                <a:cs typeface="Albert Sans"/>
                <a:sym typeface="Albert Sans"/>
              </a:rPr>
              <a:t>Eli Lilly &amp; Co (LLY)</a:t>
            </a:r>
            <a:endParaRPr sz="3100" b="1"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00" b="1"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Albert Sans"/>
                <a:ea typeface="Albert Sans"/>
                <a:cs typeface="Albert Sans"/>
                <a:sym typeface="Albert Sans"/>
              </a:rPr>
              <a:t>Time Series - </a:t>
            </a:r>
            <a:endParaRPr sz="3100"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Albert Sans"/>
                <a:ea typeface="Albert Sans"/>
                <a:cs typeface="Albert Sans"/>
                <a:sym typeface="Albert Sans"/>
              </a:rPr>
              <a:t>Stock Price Prediction</a:t>
            </a:r>
            <a:endParaRPr sz="3100">
              <a:latin typeface="Albert Sans"/>
              <a:ea typeface="Albert Sans"/>
              <a:cs typeface="Albert Sans"/>
              <a:sym typeface="Albert Sans"/>
            </a:endParaRPr>
          </a:p>
        </p:txBody>
      </p:sp>
      <p:grpSp>
        <p:nvGrpSpPr>
          <p:cNvPr id="212" name="Google Shape;212;p26"/>
          <p:cNvGrpSpPr/>
          <p:nvPr/>
        </p:nvGrpSpPr>
        <p:grpSpPr>
          <a:xfrm>
            <a:off x="5819937" y="1831224"/>
            <a:ext cx="1949666" cy="2777266"/>
            <a:chOff x="2717189" y="929450"/>
            <a:chExt cx="2687711" cy="3828600"/>
          </a:xfrm>
        </p:grpSpPr>
        <p:sp>
          <p:nvSpPr>
            <p:cNvPr id="213" name="Google Shape;213;p26"/>
            <p:cNvSpPr/>
            <p:nvPr/>
          </p:nvSpPr>
          <p:spPr>
            <a:xfrm>
              <a:off x="3234150" y="4624575"/>
              <a:ext cx="532075" cy="133475"/>
            </a:xfrm>
            <a:custGeom>
              <a:avLst/>
              <a:gdLst/>
              <a:ahLst/>
              <a:cxnLst/>
              <a:rect l="l" t="t" r="r" b="b"/>
              <a:pathLst>
                <a:path w="21283" h="5339" extrusionOk="0">
                  <a:moveTo>
                    <a:pt x="2669" y="1"/>
                  </a:moveTo>
                  <a:cubicBezTo>
                    <a:pt x="1235" y="1"/>
                    <a:pt x="0" y="1202"/>
                    <a:pt x="0" y="2670"/>
                  </a:cubicBezTo>
                  <a:cubicBezTo>
                    <a:pt x="0" y="4137"/>
                    <a:pt x="1235" y="5338"/>
                    <a:pt x="2669" y="5338"/>
                  </a:cubicBezTo>
                  <a:lnTo>
                    <a:pt x="18614" y="5338"/>
                  </a:lnTo>
                  <a:cubicBezTo>
                    <a:pt x="20115" y="5338"/>
                    <a:pt x="21282" y="4171"/>
                    <a:pt x="21282" y="2670"/>
                  </a:cubicBezTo>
                  <a:cubicBezTo>
                    <a:pt x="21282" y="1202"/>
                    <a:pt x="20081" y="1"/>
                    <a:pt x="18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4721875" y="4624575"/>
              <a:ext cx="532075" cy="133475"/>
            </a:xfrm>
            <a:custGeom>
              <a:avLst/>
              <a:gdLst/>
              <a:ahLst/>
              <a:cxnLst/>
              <a:rect l="l" t="t" r="r" b="b"/>
              <a:pathLst>
                <a:path w="21283" h="5339" extrusionOk="0">
                  <a:moveTo>
                    <a:pt x="2669" y="1"/>
                  </a:moveTo>
                  <a:cubicBezTo>
                    <a:pt x="1201" y="1"/>
                    <a:pt x="1" y="1202"/>
                    <a:pt x="1" y="2670"/>
                  </a:cubicBezTo>
                  <a:cubicBezTo>
                    <a:pt x="1" y="4137"/>
                    <a:pt x="1201" y="5338"/>
                    <a:pt x="2669" y="5338"/>
                  </a:cubicBezTo>
                  <a:lnTo>
                    <a:pt x="18614" y="5338"/>
                  </a:lnTo>
                  <a:cubicBezTo>
                    <a:pt x="20048" y="5338"/>
                    <a:pt x="21282" y="4171"/>
                    <a:pt x="21249" y="2670"/>
                  </a:cubicBezTo>
                  <a:cubicBezTo>
                    <a:pt x="21249" y="1202"/>
                    <a:pt x="20048" y="1"/>
                    <a:pt x="18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4226525" y="2819950"/>
              <a:ext cx="162650" cy="133475"/>
            </a:xfrm>
            <a:custGeom>
              <a:avLst/>
              <a:gdLst/>
              <a:ahLst/>
              <a:cxnLst/>
              <a:rect l="l" t="t" r="r" b="b"/>
              <a:pathLst>
                <a:path w="6506" h="5339" extrusionOk="0">
                  <a:moveTo>
                    <a:pt x="5237" y="1"/>
                  </a:moveTo>
                  <a:lnTo>
                    <a:pt x="0" y="3337"/>
                  </a:lnTo>
                  <a:lnTo>
                    <a:pt x="1268" y="5338"/>
                  </a:lnTo>
                  <a:lnTo>
                    <a:pt x="6505" y="2002"/>
                  </a:lnTo>
                  <a:lnTo>
                    <a:pt x="52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4055575" y="2570625"/>
              <a:ext cx="331925" cy="362775"/>
            </a:xfrm>
            <a:custGeom>
              <a:avLst/>
              <a:gdLst/>
              <a:ahLst/>
              <a:cxnLst/>
              <a:rect l="l" t="t" r="r" b="b"/>
              <a:pathLst>
                <a:path w="13277" h="14511" extrusionOk="0">
                  <a:moveTo>
                    <a:pt x="6772" y="0"/>
                  </a:moveTo>
                  <a:lnTo>
                    <a:pt x="0" y="4337"/>
                  </a:lnTo>
                  <a:lnTo>
                    <a:pt x="6505" y="14511"/>
                  </a:lnTo>
                  <a:lnTo>
                    <a:pt x="13276" y="10174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4083075" y="2661525"/>
              <a:ext cx="162650" cy="253525"/>
            </a:xfrm>
            <a:custGeom>
              <a:avLst/>
              <a:gdLst/>
              <a:ahLst/>
              <a:cxnLst/>
              <a:rect l="l" t="t" r="r" b="b"/>
              <a:pathLst>
                <a:path w="6506" h="10141" fill="none" extrusionOk="0">
                  <a:moveTo>
                    <a:pt x="1" y="0"/>
                  </a:moveTo>
                  <a:lnTo>
                    <a:pt x="6506" y="10141"/>
                  </a:lnTo>
                </a:path>
              </a:pathLst>
            </a:custGeom>
            <a:solidFill>
              <a:schemeClr val="accent2"/>
            </a:solidFill>
            <a:ln w="5850" cap="flat" cmpd="sng">
              <a:solidFill>
                <a:schemeClr val="dk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4140625" y="2716550"/>
              <a:ext cx="222675" cy="166825"/>
            </a:xfrm>
            <a:custGeom>
              <a:avLst/>
              <a:gdLst/>
              <a:ahLst/>
              <a:cxnLst/>
              <a:rect l="l" t="t" r="r" b="b"/>
              <a:pathLst>
                <a:path w="8907" h="6673" extrusionOk="0">
                  <a:moveTo>
                    <a:pt x="7873" y="1"/>
                  </a:moveTo>
                  <a:lnTo>
                    <a:pt x="1" y="5038"/>
                  </a:lnTo>
                  <a:lnTo>
                    <a:pt x="1035" y="6672"/>
                  </a:lnTo>
                  <a:lnTo>
                    <a:pt x="8907" y="1635"/>
                  </a:lnTo>
                  <a:lnTo>
                    <a:pt x="78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3846250" y="2979250"/>
              <a:ext cx="161800" cy="80900"/>
            </a:xfrm>
            <a:custGeom>
              <a:avLst/>
              <a:gdLst/>
              <a:ahLst/>
              <a:cxnLst/>
              <a:rect l="l" t="t" r="r" b="b"/>
              <a:pathLst>
                <a:path w="6472" h="3236" extrusionOk="0">
                  <a:moveTo>
                    <a:pt x="6138" y="0"/>
                  </a:moveTo>
                  <a:lnTo>
                    <a:pt x="1" y="901"/>
                  </a:lnTo>
                  <a:lnTo>
                    <a:pt x="334" y="3236"/>
                  </a:lnTo>
                  <a:lnTo>
                    <a:pt x="6472" y="2335"/>
                  </a:lnTo>
                  <a:lnTo>
                    <a:pt x="61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3782875" y="2697375"/>
              <a:ext cx="242700" cy="327750"/>
            </a:xfrm>
            <a:custGeom>
              <a:avLst/>
              <a:gdLst/>
              <a:ahLst/>
              <a:cxnLst/>
              <a:rect l="l" t="t" r="r" b="b"/>
              <a:pathLst>
                <a:path w="9708" h="13110" extrusionOk="0">
                  <a:moveTo>
                    <a:pt x="7973" y="0"/>
                  </a:moveTo>
                  <a:lnTo>
                    <a:pt x="0" y="1168"/>
                  </a:lnTo>
                  <a:lnTo>
                    <a:pt x="1735" y="13110"/>
                  </a:lnTo>
                  <a:lnTo>
                    <a:pt x="9707" y="11942"/>
                  </a:lnTo>
                  <a:lnTo>
                    <a:pt x="79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3950500" y="2702375"/>
              <a:ext cx="42550" cy="298575"/>
            </a:xfrm>
            <a:custGeom>
              <a:avLst/>
              <a:gdLst/>
              <a:ahLst/>
              <a:cxnLst/>
              <a:rect l="l" t="t" r="r" b="b"/>
              <a:pathLst>
                <a:path w="1702" h="11943" fill="none" extrusionOk="0">
                  <a:moveTo>
                    <a:pt x="0" y="1"/>
                  </a:moveTo>
                  <a:lnTo>
                    <a:pt x="1701" y="11942"/>
                  </a:lnTo>
                </a:path>
              </a:pathLst>
            </a:custGeom>
            <a:solidFill>
              <a:schemeClr val="accent2"/>
            </a:solidFill>
            <a:ln w="5850" cap="flat" cmpd="sng">
              <a:solidFill>
                <a:schemeClr val="dk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3793725" y="2876675"/>
              <a:ext cx="238525" cy="80900"/>
            </a:xfrm>
            <a:custGeom>
              <a:avLst/>
              <a:gdLst/>
              <a:ahLst/>
              <a:cxnLst/>
              <a:rect l="l" t="t" r="r" b="b"/>
              <a:pathLst>
                <a:path w="9541" h="3236" extrusionOk="0">
                  <a:moveTo>
                    <a:pt x="9240" y="0"/>
                  </a:moveTo>
                  <a:lnTo>
                    <a:pt x="0" y="1335"/>
                  </a:lnTo>
                  <a:lnTo>
                    <a:pt x="300" y="3236"/>
                  </a:lnTo>
                  <a:lnTo>
                    <a:pt x="9540" y="1902"/>
                  </a:lnTo>
                  <a:lnTo>
                    <a:pt x="92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3695300" y="2517250"/>
              <a:ext cx="627150" cy="301900"/>
            </a:xfrm>
            <a:custGeom>
              <a:avLst/>
              <a:gdLst/>
              <a:ahLst/>
              <a:cxnLst/>
              <a:rect l="l" t="t" r="r" b="b"/>
              <a:pathLst>
                <a:path w="25086" h="12076" extrusionOk="0">
                  <a:moveTo>
                    <a:pt x="23918" y="0"/>
                  </a:moveTo>
                  <a:lnTo>
                    <a:pt x="1" y="8940"/>
                  </a:lnTo>
                  <a:lnTo>
                    <a:pt x="1168" y="12076"/>
                  </a:lnTo>
                  <a:lnTo>
                    <a:pt x="25085" y="3136"/>
                  </a:lnTo>
                  <a:lnTo>
                    <a:pt x="239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3724500" y="2594800"/>
              <a:ext cx="604625" cy="241025"/>
            </a:xfrm>
            <a:custGeom>
              <a:avLst/>
              <a:gdLst/>
              <a:ahLst/>
              <a:cxnLst/>
              <a:rect l="l" t="t" r="r" b="b"/>
              <a:pathLst>
                <a:path w="24185" h="9641" extrusionOk="0">
                  <a:moveTo>
                    <a:pt x="23917" y="0"/>
                  </a:moveTo>
                  <a:lnTo>
                    <a:pt x="0" y="8940"/>
                  </a:lnTo>
                  <a:lnTo>
                    <a:pt x="267" y="9641"/>
                  </a:lnTo>
                  <a:lnTo>
                    <a:pt x="24184" y="701"/>
                  </a:lnTo>
                  <a:lnTo>
                    <a:pt x="239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4228200" y="3509625"/>
              <a:ext cx="590425" cy="529575"/>
            </a:xfrm>
            <a:custGeom>
              <a:avLst/>
              <a:gdLst/>
              <a:ahLst/>
              <a:cxnLst/>
              <a:rect l="l" t="t" r="r" b="b"/>
              <a:pathLst>
                <a:path w="23617" h="21183" extrusionOk="0">
                  <a:moveTo>
                    <a:pt x="0" y="0"/>
                  </a:moveTo>
                  <a:lnTo>
                    <a:pt x="0" y="16445"/>
                  </a:lnTo>
                  <a:cubicBezTo>
                    <a:pt x="0" y="19047"/>
                    <a:pt x="2068" y="21182"/>
                    <a:pt x="4703" y="21182"/>
                  </a:cubicBezTo>
                  <a:lnTo>
                    <a:pt x="23617" y="21182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3448475" y="3282800"/>
              <a:ext cx="1370150" cy="225175"/>
            </a:xfrm>
            <a:custGeom>
              <a:avLst/>
              <a:gdLst/>
              <a:ahLst/>
              <a:cxnLst/>
              <a:rect l="l" t="t" r="r" b="b"/>
              <a:pathLst>
                <a:path w="54806" h="9007" extrusionOk="0">
                  <a:moveTo>
                    <a:pt x="0" y="0"/>
                  </a:moveTo>
                  <a:lnTo>
                    <a:pt x="0" y="9007"/>
                  </a:lnTo>
                  <a:lnTo>
                    <a:pt x="54806" y="9007"/>
                  </a:lnTo>
                  <a:lnTo>
                    <a:pt x="548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4133125" y="1996875"/>
              <a:ext cx="1208375" cy="1792125"/>
            </a:xfrm>
            <a:custGeom>
              <a:avLst/>
              <a:gdLst/>
              <a:ahLst/>
              <a:cxnLst/>
              <a:rect l="l" t="t" r="r" b="b"/>
              <a:pathLst>
                <a:path w="48335" h="71685" extrusionOk="0">
                  <a:moveTo>
                    <a:pt x="0" y="0"/>
                  </a:moveTo>
                  <a:lnTo>
                    <a:pt x="0" y="13510"/>
                  </a:lnTo>
                  <a:lnTo>
                    <a:pt x="27487" y="20715"/>
                  </a:lnTo>
                  <a:lnTo>
                    <a:pt x="27487" y="71685"/>
                  </a:lnTo>
                  <a:lnTo>
                    <a:pt x="48335" y="71685"/>
                  </a:lnTo>
                  <a:lnTo>
                    <a:pt x="48335" y="16112"/>
                  </a:lnTo>
                  <a:cubicBezTo>
                    <a:pt x="48335" y="13910"/>
                    <a:pt x="46834" y="12009"/>
                    <a:pt x="44699" y="114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4820275" y="2514750"/>
              <a:ext cx="155975" cy="841450"/>
            </a:xfrm>
            <a:custGeom>
              <a:avLst/>
              <a:gdLst/>
              <a:ahLst/>
              <a:cxnLst/>
              <a:rect l="l" t="t" r="r" b="b"/>
              <a:pathLst>
                <a:path w="6239" h="33658" extrusionOk="0">
                  <a:moveTo>
                    <a:pt x="1" y="0"/>
                  </a:moveTo>
                  <a:lnTo>
                    <a:pt x="1" y="33658"/>
                  </a:lnTo>
                  <a:cubicBezTo>
                    <a:pt x="3436" y="33658"/>
                    <a:pt x="6238" y="30856"/>
                    <a:pt x="6238" y="27386"/>
                  </a:cubicBezTo>
                  <a:lnTo>
                    <a:pt x="6238" y="6371"/>
                  </a:lnTo>
                  <a:cubicBezTo>
                    <a:pt x="6238" y="4704"/>
                    <a:pt x="5371" y="3169"/>
                    <a:pt x="3937" y="233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4444175" y="1003650"/>
              <a:ext cx="558750" cy="558775"/>
            </a:xfrm>
            <a:custGeom>
              <a:avLst/>
              <a:gdLst/>
              <a:ahLst/>
              <a:cxnLst/>
              <a:rect l="l" t="t" r="r" b="b"/>
              <a:pathLst>
                <a:path w="22350" h="22351" extrusionOk="0">
                  <a:moveTo>
                    <a:pt x="13710" y="1"/>
                  </a:moveTo>
                  <a:lnTo>
                    <a:pt x="1" y="13711"/>
                  </a:lnTo>
                  <a:lnTo>
                    <a:pt x="8640" y="22350"/>
                  </a:lnTo>
                  <a:lnTo>
                    <a:pt x="22350" y="8640"/>
                  </a:lnTo>
                  <a:lnTo>
                    <a:pt x="137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6"/>
            <p:cNvSpPr/>
            <p:nvPr/>
          </p:nvSpPr>
          <p:spPr>
            <a:xfrm>
              <a:off x="3694475" y="1002000"/>
              <a:ext cx="1309300" cy="1672050"/>
            </a:xfrm>
            <a:custGeom>
              <a:avLst/>
              <a:gdLst/>
              <a:ahLst/>
              <a:cxnLst/>
              <a:rect l="l" t="t" r="r" b="b"/>
              <a:pathLst>
                <a:path w="52372" h="66882" extrusionOk="0">
                  <a:moveTo>
                    <a:pt x="36793" y="0"/>
                  </a:moveTo>
                  <a:lnTo>
                    <a:pt x="2436" y="34358"/>
                  </a:lnTo>
                  <a:cubicBezTo>
                    <a:pt x="868" y="35959"/>
                    <a:pt x="1" y="38027"/>
                    <a:pt x="1" y="40296"/>
                  </a:cubicBezTo>
                  <a:lnTo>
                    <a:pt x="1" y="63846"/>
                  </a:lnTo>
                  <a:cubicBezTo>
                    <a:pt x="1" y="65514"/>
                    <a:pt x="1368" y="66881"/>
                    <a:pt x="3036" y="66881"/>
                  </a:cubicBezTo>
                  <a:lnTo>
                    <a:pt x="9174" y="66881"/>
                  </a:lnTo>
                  <a:cubicBezTo>
                    <a:pt x="12243" y="66881"/>
                    <a:pt x="15145" y="65714"/>
                    <a:pt x="17413" y="63612"/>
                  </a:cubicBezTo>
                  <a:lnTo>
                    <a:pt x="24551" y="56808"/>
                  </a:lnTo>
                  <a:lnTo>
                    <a:pt x="24551" y="46734"/>
                  </a:lnTo>
                  <a:cubicBezTo>
                    <a:pt x="24551" y="44532"/>
                    <a:pt x="25419" y="42397"/>
                    <a:pt x="27020" y="40829"/>
                  </a:cubicBezTo>
                  <a:lnTo>
                    <a:pt x="52371" y="15578"/>
                  </a:lnTo>
                  <a:lnTo>
                    <a:pt x="36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>
              <a:off x="4753575" y="929450"/>
              <a:ext cx="323575" cy="323575"/>
            </a:xfrm>
            <a:custGeom>
              <a:avLst/>
              <a:gdLst/>
              <a:ahLst/>
              <a:cxnLst/>
              <a:rect l="l" t="t" r="r" b="b"/>
              <a:pathLst>
                <a:path w="12943" h="12943" extrusionOk="0">
                  <a:moveTo>
                    <a:pt x="1601" y="0"/>
                  </a:moveTo>
                  <a:lnTo>
                    <a:pt x="0" y="1635"/>
                  </a:lnTo>
                  <a:lnTo>
                    <a:pt x="11308" y="12943"/>
                  </a:lnTo>
                  <a:lnTo>
                    <a:pt x="12943" y="11308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3841250" y="1859275"/>
              <a:ext cx="92600" cy="92600"/>
            </a:xfrm>
            <a:custGeom>
              <a:avLst/>
              <a:gdLst/>
              <a:ahLst/>
              <a:cxnLst/>
              <a:rect l="l" t="t" r="r" b="b"/>
              <a:pathLst>
                <a:path w="3704" h="3704" extrusionOk="0">
                  <a:moveTo>
                    <a:pt x="1868" y="0"/>
                  </a:moveTo>
                  <a:lnTo>
                    <a:pt x="0" y="1835"/>
                  </a:lnTo>
                  <a:lnTo>
                    <a:pt x="1868" y="3703"/>
                  </a:lnTo>
                  <a:lnTo>
                    <a:pt x="3703" y="1835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>
              <a:off x="3641950" y="3508775"/>
              <a:ext cx="452000" cy="73425"/>
            </a:xfrm>
            <a:custGeom>
              <a:avLst/>
              <a:gdLst/>
              <a:ahLst/>
              <a:cxnLst/>
              <a:rect l="l" t="t" r="r" b="b"/>
              <a:pathLst>
                <a:path w="18080" h="2937" extrusionOk="0">
                  <a:moveTo>
                    <a:pt x="0" y="1"/>
                  </a:moveTo>
                  <a:lnTo>
                    <a:pt x="0" y="2936"/>
                  </a:lnTo>
                  <a:lnTo>
                    <a:pt x="18080" y="2936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3693650" y="3508775"/>
              <a:ext cx="10850" cy="73425"/>
            </a:xfrm>
            <a:custGeom>
              <a:avLst/>
              <a:gdLst/>
              <a:ahLst/>
              <a:cxnLst/>
              <a:rect l="l" t="t" r="r" b="b"/>
              <a:pathLst>
                <a:path w="434" h="2937" extrusionOk="0">
                  <a:moveTo>
                    <a:pt x="0" y="1"/>
                  </a:moveTo>
                  <a:lnTo>
                    <a:pt x="0" y="2936"/>
                  </a:lnTo>
                  <a:lnTo>
                    <a:pt x="434" y="2936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3750350" y="3508775"/>
              <a:ext cx="10875" cy="73425"/>
            </a:xfrm>
            <a:custGeom>
              <a:avLst/>
              <a:gdLst/>
              <a:ahLst/>
              <a:cxnLst/>
              <a:rect l="l" t="t" r="r" b="b"/>
              <a:pathLst>
                <a:path w="435" h="2937" extrusionOk="0">
                  <a:moveTo>
                    <a:pt x="0" y="1"/>
                  </a:moveTo>
                  <a:lnTo>
                    <a:pt x="0" y="2936"/>
                  </a:lnTo>
                  <a:lnTo>
                    <a:pt x="434" y="2936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>
              <a:off x="3807050" y="3508775"/>
              <a:ext cx="10050" cy="73425"/>
            </a:xfrm>
            <a:custGeom>
              <a:avLst/>
              <a:gdLst/>
              <a:ahLst/>
              <a:cxnLst/>
              <a:rect l="l" t="t" r="r" b="b"/>
              <a:pathLst>
                <a:path w="402" h="2937" extrusionOk="0">
                  <a:moveTo>
                    <a:pt x="1" y="1"/>
                  </a:moveTo>
                  <a:lnTo>
                    <a:pt x="1" y="2936"/>
                  </a:lnTo>
                  <a:lnTo>
                    <a:pt x="401" y="2936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>
              <a:off x="3862925" y="3508775"/>
              <a:ext cx="10025" cy="73425"/>
            </a:xfrm>
            <a:custGeom>
              <a:avLst/>
              <a:gdLst/>
              <a:ahLst/>
              <a:cxnLst/>
              <a:rect l="l" t="t" r="r" b="b"/>
              <a:pathLst>
                <a:path w="401" h="2937" extrusionOk="0">
                  <a:moveTo>
                    <a:pt x="1" y="1"/>
                  </a:moveTo>
                  <a:lnTo>
                    <a:pt x="1" y="2936"/>
                  </a:lnTo>
                  <a:lnTo>
                    <a:pt x="401" y="2936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3918800" y="3508775"/>
              <a:ext cx="10875" cy="73425"/>
            </a:xfrm>
            <a:custGeom>
              <a:avLst/>
              <a:gdLst/>
              <a:ahLst/>
              <a:cxnLst/>
              <a:rect l="l" t="t" r="r" b="b"/>
              <a:pathLst>
                <a:path w="435" h="2937" extrusionOk="0">
                  <a:moveTo>
                    <a:pt x="1" y="1"/>
                  </a:moveTo>
                  <a:lnTo>
                    <a:pt x="1" y="2936"/>
                  </a:lnTo>
                  <a:lnTo>
                    <a:pt x="434" y="2936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3975500" y="3508775"/>
              <a:ext cx="10875" cy="73425"/>
            </a:xfrm>
            <a:custGeom>
              <a:avLst/>
              <a:gdLst/>
              <a:ahLst/>
              <a:cxnLst/>
              <a:rect l="l" t="t" r="r" b="b"/>
              <a:pathLst>
                <a:path w="435" h="2937" extrusionOk="0">
                  <a:moveTo>
                    <a:pt x="1" y="1"/>
                  </a:moveTo>
                  <a:lnTo>
                    <a:pt x="1" y="2936"/>
                  </a:lnTo>
                  <a:lnTo>
                    <a:pt x="435" y="2936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4032225" y="3508775"/>
              <a:ext cx="10025" cy="73425"/>
            </a:xfrm>
            <a:custGeom>
              <a:avLst/>
              <a:gdLst/>
              <a:ahLst/>
              <a:cxnLst/>
              <a:rect l="l" t="t" r="r" b="b"/>
              <a:pathLst>
                <a:path w="401" h="2937" extrusionOk="0">
                  <a:moveTo>
                    <a:pt x="0" y="1"/>
                  </a:moveTo>
                  <a:lnTo>
                    <a:pt x="0" y="2936"/>
                  </a:lnTo>
                  <a:lnTo>
                    <a:pt x="400" y="2936"/>
                  </a:lnTo>
                  <a:lnTo>
                    <a:pt x="4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>
              <a:off x="3580225" y="4165100"/>
              <a:ext cx="452850" cy="72575"/>
            </a:xfrm>
            <a:custGeom>
              <a:avLst/>
              <a:gdLst/>
              <a:ahLst/>
              <a:cxnLst/>
              <a:rect l="l" t="t" r="r" b="b"/>
              <a:pathLst>
                <a:path w="18114" h="2903" extrusionOk="0">
                  <a:moveTo>
                    <a:pt x="1" y="0"/>
                  </a:moveTo>
                  <a:lnTo>
                    <a:pt x="1" y="2902"/>
                  </a:lnTo>
                  <a:lnTo>
                    <a:pt x="18114" y="2902"/>
                  </a:lnTo>
                  <a:lnTo>
                    <a:pt x="181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>
              <a:off x="3632775" y="4165100"/>
              <a:ext cx="10025" cy="72575"/>
            </a:xfrm>
            <a:custGeom>
              <a:avLst/>
              <a:gdLst/>
              <a:ahLst/>
              <a:cxnLst/>
              <a:rect l="l" t="t" r="r" b="b"/>
              <a:pathLst>
                <a:path w="401" h="2903" extrusionOk="0">
                  <a:moveTo>
                    <a:pt x="0" y="0"/>
                  </a:moveTo>
                  <a:lnTo>
                    <a:pt x="0" y="2902"/>
                  </a:lnTo>
                  <a:lnTo>
                    <a:pt x="400" y="2902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>
              <a:off x="3688650" y="4165100"/>
              <a:ext cx="10850" cy="72575"/>
            </a:xfrm>
            <a:custGeom>
              <a:avLst/>
              <a:gdLst/>
              <a:ahLst/>
              <a:cxnLst/>
              <a:rect l="l" t="t" r="r" b="b"/>
              <a:pathLst>
                <a:path w="434" h="2903" extrusionOk="0">
                  <a:moveTo>
                    <a:pt x="0" y="0"/>
                  </a:moveTo>
                  <a:lnTo>
                    <a:pt x="0" y="2902"/>
                  </a:lnTo>
                  <a:lnTo>
                    <a:pt x="434" y="2902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>
              <a:off x="3745350" y="4165100"/>
              <a:ext cx="10025" cy="72575"/>
            </a:xfrm>
            <a:custGeom>
              <a:avLst/>
              <a:gdLst/>
              <a:ahLst/>
              <a:cxnLst/>
              <a:rect l="l" t="t" r="r" b="b"/>
              <a:pathLst>
                <a:path w="401" h="2903" extrusionOk="0">
                  <a:moveTo>
                    <a:pt x="0" y="0"/>
                  </a:moveTo>
                  <a:lnTo>
                    <a:pt x="0" y="2902"/>
                  </a:lnTo>
                  <a:lnTo>
                    <a:pt x="401" y="2902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3801225" y="4165100"/>
              <a:ext cx="10850" cy="72575"/>
            </a:xfrm>
            <a:custGeom>
              <a:avLst/>
              <a:gdLst/>
              <a:ahLst/>
              <a:cxnLst/>
              <a:rect l="l" t="t" r="r" b="b"/>
              <a:pathLst>
                <a:path w="434" h="2903" extrusionOk="0">
                  <a:moveTo>
                    <a:pt x="0" y="0"/>
                  </a:moveTo>
                  <a:lnTo>
                    <a:pt x="0" y="2902"/>
                  </a:lnTo>
                  <a:lnTo>
                    <a:pt x="434" y="2902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3857925" y="4165100"/>
              <a:ext cx="10025" cy="72575"/>
            </a:xfrm>
            <a:custGeom>
              <a:avLst/>
              <a:gdLst/>
              <a:ahLst/>
              <a:cxnLst/>
              <a:rect l="l" t="t" r="r" b="b"/>
              <a:pathLst>
                <a:path w="401" h="2903" extrusionOk="0">
                  <a:moveTo>
                    <a:pt x="1" y="0"/>
                  </a:moveTo>
                  <a:lnTo>
                    <a:pt x="1" y="2902"/>
                  </a:lnTo>
                  <a:lnTo>
                    <a:pt x="401" y="2902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3913800" y="4165100"/>
              <a:ext cx="10875" cy="72575"/>
            </a:xfrm>
            <a:custGeom>
              <a:avLst/>
              <a:gdLst/>
              <a:ahLst/>
              <a:cxnLst/>
              <a:rect l="l" t="t" r="r" b="b"/>
              <a:pathLst>
                <a:path w="435" h="2903" extrusionOk="0">
                  <a:moveTo>
                    <a:pt x="0" y="0"/>
                  </a:moveTo>
                  <a:lnTo>
                    <a:pt x="0" y="2902"/>
                  </a:lnTo>
                  <a:lnTo>
                    <a:pt x="434" y="2902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>
              <a:off x="3970500" y="4165100"/>
              <a:ext cx="10050" cy="72575"/>
            </a:xfrm>
            <a:custGeom>
              <a:avLst/>
              <a:gdLst/>
              <a:ahLst/>
              <a:cxnLst/>
              <a:rect l="l" t="t" r="r" b="b"/>
              <a:pathLst>
                <a:path w="402" h="2903" extrusionOk="0">
                  <a:moveTo>
                    <a:pt x="1" y="0"/>
                  </a:moveTo>
                  <a:lnTo>
                    <a:pt x="1" y="2902"/>
                  </a:lnTo>
                  <a:lnTo>
                    <a:pt x="401" y="2902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3705325" y="3582175"/>
              <a:ext cx="325250" cy="39225"/>
            </a:xfrm>
            <a:custGeom>
              <a:avLst/>
              <a:gdLst/>
              <a:ahLst/>
              <a:cxnLst/>
              <a:rect l="l" t="t" r="r" b="b"/>
              <a:pathLst>
                <a:path w="13010" h="1569" extrusionOk="0">
                  <a:moveTo>
                    <a:pt x="0" y="0"/>
                  </a:moveTo>
                  <a:lnTo>
                    <a:pt x="0" y="1568"/>
                  </a:lnTo>
                  <a:lnTo>
                    <a:pt x="13009" y="1568"/>
                  </a:lnTo>
                  <a:lnTo>
                    <a:pt x="130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3608575" y="3228575"/>
              <a:ext cx="834800" cy="54250"/>
            </a:xfrm>
            <a:custGeom>
              <a:avLst/>
              <a:gdLst/>
              <a:ahLst/>
              <a:cxnLst/>
              <a:rect l="l" t="t" r="r" b="b"/>
              <a:pathLst>
                <a:path w="33392" h="2170" extrusionOk="0">
                  <a:moveTo>
                    <a:pt x="1" y="1"/>
                  </a:moveTo>
                  <a:lnTo>
                    <a:pt x="1" y="2169"/>
                  </a:lnTo>
                  <a:lnTo>
                    <a:pt x="33391" y="2169"/>
                  </a:lnTo>
                  <a:lnTo>
                    <a:pt x="333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3700325" y="3228575"/>
              <a:ext cx="303575" cy="54250"/>
            </a:xfrm>
            <a:custGeom>
              <a:avLst/>
              <a:gdLst/>
              <a:ahLst/>
              <a:cxnLst/>
              <a:rect l="l" t="t" r="r" b="b"/>
              <a:pathLst>
                <a:path w="12143" h="2170" extrusionOk="0">
                  <a:moveTo>
                    <a:pt x="0" y="1"/>
                  </a:moveTo>
                  <a:lnTo>
                    <a:pt x="0" y="2169"/>
                  </a:lnTo>
                  <a:lnTo>
                    <a:pt x="12142" y="2169"/>
                  </a:lnTo>
                  <a:lnTo>
                    <a:pt x="121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4115600" y="3228575"/>
              <a:ext cx="159325" cy="54250"/>
            </a:xfrm>
            <a:custGeom>
              <a:avLst/>
              <a:gdLst/>
              <a:ahLst/>
              <a:cxnLst/>
              <a:rect l="l" t="t" r="r" b="b"/>
              <a:pathLst>
                <a:path w="6373" h="2170" extrusionOk="0">
                  <a:moveTo>
                    <a:pt x="1" y="1"/>
                  </a:moveTo>
                  <a:lnTo>
                    <a:pt x="1" y="2169"/>
                  </a:lnTo>
                  <a:lnTo>
                    <a:pt x="6372" y="2169"/>
                  </a:lnTo>
                  <a:lnTo>
                    <a:pt x="63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3965500" y="1122925"/>
              <a:ext cx="679675" cy="679675"/>
            </a:xfrm>
            <a:custGeom>
              <a:avLst/>
              <a:gdLst/>
              <a:ahLst/>
              <a:cxnLst/>
              <a:rect l="l" t="t" r="r" b="b"/>
              <a:pathLst>
                <a:path w="27187" h="27187" fill="none" extrusionOk="0">
                  <a:moveTo>
                    <a:pt x="21182" y="0"/>
                  </a:moveTo>
                  <a:lnTo>
                    <a:pt x="27187" y="6004"/>
                  </a:lnTo>
                  <a:lnTo>
                    <a:pt x="6005" y="27186"/>
                  </a:lnTo>
                  <a:lnTo>
                    <a:pt x="1" y="21182"/>
                  </a:lnTo>
                </a:path>
              </a:pathLst>
            </a:custGeom>
            <a:noFill/>
            <a:ln w="17525" cap="flat" cmpd="sng">
              <a:solidFill>
                <a:schemeClr val="dk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3521025" y="3282800"/>
              <a:ext cx="16700" cy="225175"/>
            </a:xfrm>
            <a:custGeom>
              <a:avLst/>
              <a:gdLst/>
              <a:ahLst/>
              <a:cxnLst/>
              <a:rect l="l" t="t" r="r" b="b"/>
              <a:pathLst>
                <a:path w="668" h="9007" extrusionOk="0">
                  <a:moveTo>
                    <a:pt x="0" y="0"/>
                  </a:moveTo>
                  <a:lnTo>
                    <a:pt x="0" y="9007"/>
                  </a:lnTo>
                  <a:lnTo>
                    <a:pt x="667" y="900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3385925" y="3438725"/>
              <a:ext cx="135125" cy="70925"/>
            </a:xfrm>
            <a:custGeom>
              <a:avLst/>
              <a:gdLst/>
              <a:ahLst/>
              <a:cxnLst/>
              <a:rect l="l" t="t" r="r" b="b"/>
              <a:pathLst>
                <a:path w="5405" h="2837" extrusionOk="0">
                  <a:moveTo>
                    <a:pt x="0" y="1"/>
                  </a:moveTo>
                  <a:lnTo>
                    <a:pt x="0" y="2836"/>
                  </a:lnTo>
                  <a:lnTo>
                    <a:pt x="5404" y="2836"/>
                  </a:lnTo>
                  <a:lnTo>
                    <a:pt x="5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4443350" y="3356175"/>
              <a:ext cx="120100" cy="55075"/>
            </a:xfrm>
            <a:custGeom>
              <a:avLst/>
              <a:gdLst/>
              <a:ahLst/>
              <a:cxnLst/>
              <a:rect l="l" t="t" r="r" b="b"/>
              <a:pathLst>
                <a:path w="4804" h="2203" extrusionOk="0">
                  <a:moveTo>
                    <a:pt x="0" y="1"/>
                  </a:moveTo>
                  <a:lnTo>
                    <a:pt x="0" y="2202"/>
                  </a:lnTo>
                  <a:lnTo>
                    <a:pt x="4804" y="2202"/>
                  </a:lnTo>
                  <a:lnTo>
                    <a:pt x="48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4226525" y="3582175"/>
              <a:ext cx="99250" cy="282725"/>
            </a:xfrm>
            <a:custGeom>
              <a:avLst/>
              <a:gdLst/>
              <a:ahLst/>
              <a:cxnLst/>
              <a:rect l="l" t="t" r="r" b="b"/>
              <a:pathLst>
                <a:path w="3970" h="11309" fill="none" extrusionOk="0">
                  <a:moveTo>
                    <a:pt x="0" y="0"/>
                  </a:moveTo>
                  <a:lnTo>
                    <a:pt x="3970" y="0"/>
                  </a:lnTo>
                  <a:lnTo>
                    <a:pt x="3970" y="11309"/>
                  </a:lnTo>
                  <a:lnTo>
                    <a:pt x="0" y="11309"/>
                  </a:lnTo>
                </a:path>
              </a:pathLst>
            </a:custGeom>
            <a:solidFill>
              <a:schemeClr val="accent6"/>
            </a:solidFill>
            <a:ln w="8350" cap="flat" cmpd="sng">
              <a:solidFill>
                <a:schemeClr val="accent6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5253925" y="2334625"/>
              <a:ext cx="37550" cy="37550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734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34" y="1501"/>
                  </a:cubicBezTo>
                  <a:cubicBezTo>
                    <a:pt x="1135" y="1501"/>
                    <a:pt x="1501" y="1168"/>
                    <a:pt x="1501" y="734"/>
                  </a:cubicBezTo>
                  <a:cubicBezTo>
                    <a:pt x="1501" y="334"/>
                    <a:pt x="1135" y="0"/>
                    <a:pt x="7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4370800" y="1926825"/>
              <a:ext cx="37550" cy="37550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734" y="0"/>
                  </a:moveTo>
                  <a:cubicBezTo>
                    <a:pt x="334" y="0"/>
                    <a:pt x="0" y="334"/>
                    <a:pt x="0" y="768"/>
                  </a:cubicBezTo>
                  <a:cubicBezTo>
                    <a:pt x="0" y="1168"/>
                    <a:pt x="334" y="1501"/>
                    <a:pt x="734" y="1501"/>
                  </a:cubicBezTo>
                  <a:cubicBezTo>
                    <a:pt x="1168" y="1501"/>
                    <a:pt x="1501" y="1168"/>
                    <a:pt x="1501" y="768"/>
                  </a:cubicBezTo>
                  <a:cubicBezTo>
                    <a:pt x="1501" y="334"/>
                    <a:pt x="1168" y="0"/>
                    <a:pt x="7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>
              <a:off x="5253925" y="3264450"/>
              <a:ext cx="37550" cy="37550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734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34" y="1501"/>
                  </a:cubicBezTo>
                  <a:cubicBezTo>
                    <a:pt x="1135" y="1501"/>
                    <a:pt x="1501" y="1168"/>
                    <a:pt x="1501" y="734"/>
                  </a:cubicBezTo>
                  <a:cubicBezTo>
                    <a:pt x="1501" y="334"/>
                    <a:pt x="1135" y="0"/>
                    <a:pt x="7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4875325" y="3264450"/>
              <a:ext cx="37550" cy="37550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734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34" y="1501"/>
                  </a:cubicBezTo>
                  <a:cubicBezTo>
                    <a:pt x="1168" y="1501"/>
                    <a:pt x="1501" y="1168"/>
                    <a:pt x="1501" y="734"/>
                  </a:cubicBezTo>
                  <a:cubicBezTo>
                    <a:pt x="1501" y="334"/>
                    <a:pt x="1134" y="0"/>
                    <a:pt x="7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3695300" y="2172000"/>
              <a:ext cx="614650" cy="30050"/>
            </a:xfrm>
            <a:custGeom>
              <a:avLst/>
              <a:gdLst/>
              <a:ahLst/>
              <a:cxnLst/>
              <a:rect l="l" t="t" r="r" b="b"/>
              <a:pathLst>
                <a:path w="24586" h="1202" extrusionOk="0">
                  <a:moveTo>
                    <a:pt x="1" y="0"/>
                  </a:moveTo>
                  <a:lnTo>
                    <a:pt x="1" y="1201"/>
                  </a:lnTo>
                  <a:lnTo>
                    <a:pt x="24585" y="1201"/>
                  </a:lnTo>
                  <a:lnTo>
                    <a:pt x="245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4763575" y="3545475"/>
              <a:ext cx="641325" cy="868975"/>
            </a:xfrm>
            <a:custGeom>
              <a:avLst/>
              <a:gdLst/>
              <a:ahLst/>
              <a:cxnLst/>
              <a:rect l="l" t="t" r="r" b="b"/>
              <a:pathLst>
                <a:path w="25653" h="34759" extrusionOk="0">
                  <a:moveTo>
                    <a:pt x="5304" y="1"/>
                  </a:moveTo>
                  <a:cubicBezTo>
                    <a:pt x="2369" y="1"/>
                    <a:pt x="0" y="2402"/>
                    <a:pt x="0" y="5305"/>
                  </a:cubicBezTo>
                  <a:lnTo>
                    <a:pt x="0" y="29455"/>
                  </a:lnTo>
                  <a:cubicBezTo>
                    <a:pt x="0" y="32357"/>
                    <a:pt x="2369" y="34759"/>
                    <a:pt x="5304" y="34759"/>
                  </a:cubicBezTo>
                  <a:lnTo>
                    <a:pt x="20348" y="34759"/>
                  </a:lnTo>
                  <a:cubicBezTo>
                    <a:pt x="23284" y="34759"/>
                    <a:pt x="25652" y="32357"/>
                    <a:pt x="25652" y="29455"/>
                  </a:cubicBezTo>
                  <a:lnTo>
                    <a:pt x="25652" y="5305"/>
                  </a:lnTo>
                  <a:cubicBezTo>
                    <a:pt x="25652" y="2402"/>
                    <a:pt x="23284" y="1"/>
                    <a:pt x="20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3083200" y="4241800"/>
              <a:ext cx="2321700" cy="316100"/>
            </a:xfrm>
            <a:custGeom>
              <a:avLst/>
              <a:gdLst/>
              <a:ahLst/>
              <a:cxnLst/>
              <a:rect l="l" t="t" r="r" b="b"/>
              <a:pathLst>
                <a:path w="92868" h="12644" extrusionOk="0">
                  <a:moveTo>
                    <a:pt x="15712" y="1"/>
                  </a:moveTo>
                  <a:cubicBezTo>
                    <a:pt x="12009" y="1"/>
                    <a:pt x="8540" y="1736"/>
                    <a:pt x="6272" y="4638"/>
                  </a:cubicBezTo>
                  <a:lnTo>
                    <a:pt x="1" y="12643"/>
                  </a:lnTo>
                  <a:lnTo>
                    <a:pt x="92867" y="12643"/>
                  </a:lnTo>
                  <a:lnTo>
                    <a:pt x="928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3083200" y="4557875"/>
              <a:ext cx="2321700" cy="135950"/>
            </a:xfrm>
            <a:custGeom>
              <a:avLst/>
              <a:gdLst/>
              <a:ahLst/>
              <a:cxnLst/>
              <a:rect l="l" t="t" r="r" b="b"/>
              <a:pathLst>
                <a:path w="92868" h="5438" extrusionOk="0">
                  <a:moveTo>
                    <a:pt x="1" y="0"/>
                  </a:moveTo>
                  <a:lnTo>
                    <a:pt x="1" y="1368"/>
                  </a:lnTo>
                  <a:cubicBezTo>
                    <a:pt x="1" y="3636"/>
                    <a:pt x="1802" y="5438"/>
                    <a:pt x="4037" y="5438"/>
                  </a:cubicBezTo>
                  <a:lnTo>
                    <a:pt x="88831" y="5438"/>
                  </a:lnTo>
                  <a:cubicBezTo>
                    <a:pt x="91066" y="5438"/>
                    <a:pt x="92867" y="3636"/>
                    <a:pt x="92867" y="1368"/>
                  </a:cubicBezTo>
                  <a:lnTo>
                    <a:pt x="928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4846975" y="3914025"/>
              <a:ext cx="475350" cy="432100"/>
            </a:xfrm>
            <a:custGeom>
              <a:avLst/>
              <a:gdLst/>
              <a:ahLst/>
              <a:cxnLst/>
              <a:rect l="l" t="t" r="r" b="b"/>
              <a:pathLst>
                <a:path w="19014" h="17284" extrusionOk="0">
                  <a:moveTo>
                    <a:pt x="9508" y="1"/>
                  </a:moveTo>
                  <a:cubicBezTo>
                    <a:pt x="5597" y="1"/>
                    <a:pt x="2043" y="2674"/>
                    <a:pt x="1101" y="6641"/>
                  </a:cubicBezTo>
                  <a:cubicBezTo>
                    <a:pt x="0" y="11277"/>
                    <a:pt x="2869" y="15914"/>
                    <a:pt x="7505" y="17048"/>
                  </a:cubicBezTo>
                  <a:cubicBezTo>
                    <a:pt x="8175" y="17207"/>
                    <a:pt x="8845" y="17283"/>
                    <a:pt x="9504" y="17283"/>
                  </a:cubicBezTo>
                  <a:cubicBezTo>
                    <a:pt x="13409" y="17283"/>
                    <a:pt x="16943" y="14610"/>
                    <a:pt x="17913" y="10644"/>
                  </a:cubicBezTo>
                  <a:cubicBezTo>
                    <a:pt x="19014" y="6007"/>
                    <a:pt x="16145" y="1337"/>
                    <a:pt x="11508" y="236"/>
                  </a:cubicBezTo>
                  <a:cubicBezTo>
                    <a:pt x="10839" y="77"/>
                    <a:pt x="10168" y="1"/>
                    <a:pt x="9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4956200" y="4002475"/>
              <a:ext cx="256875" cy="256050"/>
            </a:xfrm>
            <a:custGeom>
              <a:avLst/>
              <a:gdLst/>
              <a:ahLst/>
              <a:cxnLst/>
              <a:rect l="l" t="t" r="r" b="b"/>
              <a:pathLst>
                <a:path w="10275" h="10242" extrusionOk="0">
                  <a:moveTo>
                    <a:pt x="5138" y="0"/>
                  </a:moveTo>
                  <a:cubicBezTo>
                    <a:pt x="2303" y="0"/>
                    <a:pt x="1" y="2302"/>
                    <a:pt x="1" y="5104"/>
                  </a:cubicBezTo>
                  <a:cubicBezTo>
                    <a:pt x="1" y="7939"/>
                    <a:pt x="2303" y="10241"/>
                    <a:pt x="5138" y="10241"/>
                  </a:cubicBezTo>
                  <a:cubicBezTo>
                    <a:pt x="7973" y="10241"/>
                    <a:pt x="10275" y="7939"/>
                    <a:pt x="10275" y="5104"/>
                  </a:cubicBezTo>
                  <a:cubicBezTo>
                    <a:pt x="10275" y="2302"/>
                    <a:pt x="7973" y="0"/>
                    <a:pt x="5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4976225" y="4021650"/>
              <a:ext cx="216850" cy="216850"/>
            </a:xfrm>
            <a:custGeom>
              <a:avLst/>
              <a:gdLst/>
              <a:ahLst/>
              <a:cxnLst/>
              <a:rect l="l" t="t" r="r" b="b"/>
              <a:pathLst>
                <a:path w="8674" h="8674" extrusionOk="0">
                  <a:moveTo>
                    <a:pt x="4337" y="1"/>
                  </a:moveTo>
                  <a:cubicBezTo>
                    <a:pt x="1935" y="1"/>
                    <a:pt x="0" y="1969"/>
                    <a:pt x="0" y="4337"/>
                  </a:cubicBezTo>
                  <a:cubicBezTo>
                    <a:pt x="0" y="6739"/>
                    <a:pt x="1935" y="8674"/>
                    <a:pt x="4337" y="8674"/>
                  </a:cubicBezTo>
                  <a:cubicBezTo>
                    <a:pt x="6739" y="8674"/>
                    <a:pt x="8673" y="6739"/>
                    <a:pt x="8673" y="4337"/>
                  </a:cubicBezTo>
                  <a:cubicBezTo>
                    <a:pt x="8673" y="1969"/>
                    <a:pt x="6739" y="1"/>
                    <a:pt x="43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2717189" y="3812733"/>
              <a:ext cx="211850" cy="45900"/>
            </a:xfrm>
            <a:custGeom>
              <a:avLst/>
              <a:gdLst/>
              <a:ahLst/>
              <a:cxnLst/>
              <a:rect l="l" t="t" r="r" b="b"/>
              <a:pathLst>
                <a:path w="8474" h="1836" extrusionOk="0">
                  <a:moveTo>
                    <a:pt x="902" y="1"/>
                  </a:moveTo>
                  <a:cubicBezTo>
                    <a:pt x="468" y="1"/>
                    <a:pt x="34" y="401"/>
                    <a:pt x="1" y="935"/>
                  </a:cubicBezTo>
                  <a:cubicBezTo>
                    <a:pt x="1" y="1435"/>
                    <a:pt x="401" y="1835"/>
                    <a:pt x="902" y="1835"/>
                  </a:cubicBezTo>
                  <a:lnTo>
                    <a:pt x="7540" y="1835"/>
                  </a:lnTo>
                  <a:cubicBezTo>
                    <a:pt x="8040" y="1835"/>
                    <a:pt x="8474" y="1435"/>
                    <a:pt x="8474" y="935"/>
                  </a:cubicBezTo>
                  <a:cubicBezTo>
                    <a:pt x="8474" y="434"/>
                    <a:pt x="8040" y="1"/>
                    <a:pt x="75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2823114" y="3720158"/>
              <a:ext cx="106775" cy="45900"/>
            </a:xfrm>
            <a:custGeom>
              <a:avLst/>
              <a:gdLst/>
              <a:ahLst/>
              <a:cxnLst/>
              <a:rect l="l" t="t" r="r" b="b"/>
              <a:pathLst>
                <a:path w="4271" h="1836" extrusionOk="0">
                  <a:moveTo>
                    <a:pt x="934" y="1"/>
                  </a:moveTo>
                  <a:cubicBezTo>
                    <a:pt x="434" y="1"/>
                    <a:pt x="0" y="435"/>
                    <a:pt x="0" y="935"/>
                  </a:cubicBezTo>
                  <a:cubicBezTo>
                    <a:pt x="0" y="1402"/>
                    <a:pt x="434" y="1836"/>
                    <a:pt x="934" y="1836"/>
                  </a:cubicBezTo>
                  <a:lnTo>
                    <a:pt x="3336" y="1836"/>
                  </a:lnTo>
                  <a:cubicBezTo>
                    <a:pt x="3836" y="1836"/>
                    <a:pt x="4270" y="1402"/>
                    <a:pt x="4270" y="935"/>
                  </a:cubicBezTo>
                  <a:cubicBezTo>
                    <a:pt x="4270" y="435"/>
                    <a:pt x="3836" y="1"/>
                    <a:pt x="33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2895575" y="3256100"/>
              <a:ext cx="747225" cy="386975"/>
            </a:xfrm>
            <a:custGeom>
              <a:avLst/>
              <a:gdLst/>
              <a:ahLst/>
              <a:cxnLst/>
              <a:rect l="l" t="t" r="r" b="b"/>
              <a:pathLst>
                <a:path w="29889" h="15479" fill="none" extrusionOk="0">
                  <a:moveTo>
                    <a:pt x="29888" y="1"/>
                  </a:moveTo>
                  <a:lnTo>
                    <a:pt x="8640" y="1"/>
                  </a:lnTo>
                  <a:lnTo>
                    <a:pt x="0" y="15479"/>
                  </a:lnTo>
                </a:path>
              </a:pathLst>
            </a:custGeom>
            <a:noFill/>
            <a:ln w="8350" cap="flat" cmpd="sng">
              <a:solidFill>
                <a:schemeClr val="accent6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2874725" y="3622200"/>
              <a:ext cx="41725" cy="41725"/>
            </a:xfrm>
            <a:custGeom>
              <a:avLst/>
              <a:gdLst/>
              <a:ahLst/>
              <a:cxnLst/>
              <a:rect l="l" t="t" r="r" b="b"/>
              <a:pathLst>
                <a:path w="1669" h="1669" extrusionOk="0">
                  <a:moveTo>
                    <a:pt x="834" y="1"/>
                  </a:moveTo>
                  <a:cubicBezTo>
                    <a:pt x="367" y="1"/>
                    <a:pt x="0" y="367"/>
                    <a:pt x="0" y="835"/>
                  </a:cubicBezTo>
                  <a:cubicBezTo>
                    <a:pt x="0" y="1268"/>
                    <a:pt x="367" y="1668"/>
                    <a:pt x="834" y="1668"/>
                  </a:cubicBezTo>
                  <a:cubicBezTo>
                    <a:pt x="1301" y="1668"/>
                    <a:pt x="1668" y="1268"/>
                    <a:pt x="1668" y="835"/>
                  </a:cubicBezTo>
                  <a:cubicBezTo>
                    <a:pt x="1668" y="367"/>
                    <a:pt x="1301" y="1"/>
                    <a:pt x="8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3621925" y="3235250"/>
              <a:ext cx="41725" cy="41725"/>
            </a:xfrm>
            <a:custGeom>
              <a:avLst/>
              <a:gdLst/>
              <a:ahLst/>
              <a:cxnLst/>
              <a:rect l="l" t="t" r="r" b="b"/>
              <a:pathLst>
                <a:path w="1669" h="1669" extrusionOk="0">
                  <a:moveTo>
                    <a:pt x="834" y="1"/>
                  </a:moveTo>
                  <a:cubicBezTo>
                    <a:pt x="367" y="1"/>
                    <a:pt x="0" y="368"/>
                    <a:pt x="0" y="835"/>
                  </a:cubicBezTo>
                  <a:cubicBezTo>
                    <a:pt x="0" y="1302"/>
                    <a:pt x="367" y="1669"/>
                    <a:pt x="834" y="1669"/>
                  </a:cubicBezTo>
                  <a:cubicBezTo>
                    <a:pt x="1301" y="1669"/>
                    <a:pt x="1668" y="1302"/>
                    <a:pt x="1668" y="835"/>
                  </a:cubicBezTo>
                  <a:cubicBezTo>
                    <a:pt x="1668" y="368"/>
                    <a:pt x="1301" y="1"/>
                    <a:pt x="8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26"/>
          <p:cNvGrpSpPr/>
          <p:nvPr/>
        </p:nvGrpSpPr>
        <p:grpSpPr>
          <a:xfrm>
            <a:off x="4702414" y="1143660"/>
            <a:ext cx="1856416" cy="2204796"/>
            <a:chOff x="4693276" y="1616260"/>
            <a:chExt cx="1856416" cy="2204796"/>
          </a:xfrm>
        </p:grpSpPr>
        <p:sp>
          <p:nvSpPr>
            <p:cNvPr id="275" name="Google Shape;275;p26"/>
            <p:cNvSpPr/>
            <p:nvPr/>
          </p:nvSpPr>
          <p:spPr>
            <a:xfrm>
              <a:off x="5936803" y="2904375"/>
              <a:ext cx="420073" cy="502462"/>
            </a:xfrm>
            <a:custGeom>
              <a:avLst/>
              <a:gdLst/>
              <a:ahLst/>
              <a:cxnLst/>
              <a:rect l="l" t="t" r="r" b="b"/>
              <a:pathLst>
                <a:path w="17514" h="20949" extrusionOk="0">
                  <a:moveTo>
                    <a:pt x="14111" y="0"/>
                  </a:moveTo>
                  <a:lnTo>
                    <a:pt x="1" y="10775"/>
                  </a:lnTo>
                  <a:lnTo>
                    <a:pt x="17513" y="20949"/>
                  </a:lnTo>
                  <a:lnTo>
                    <a:pt x="141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4959127" y="1616260"/>
              <a:ext cx="1590565" cy="1590565"/>
            </a:xfrm>
            <a:custGeom>
              <a:avLst/>
              <a:gdLst/>
              <a:ahLst/>
              <a:cxnLst/>
              <a:rect l="l" t="t" r="r" b="b"/>
              <a:pathLst>
                <a:path w="66315" h="66315" extrusionOk="0">
                  <a:moveTo>
                    <a:pt x="33157" y="0"/>
                  </a:moveTo>
                  <a:cubicBezTo>
                    <a:pt x="14844" y="0"/>
                    <a:pt x="0" y="14844"/>
                    <a:pt x="0" y="33157"/>
                  </a:cubicBezTo>
                  <a:cubicBezTo>
                    <a:pt x="0" y="51470"/>
                    <a:pt x="14844" y="66314"/>
                    <a:pt x="33157" y="66314"/>
                  </a:cubicBezTo>
                  <a:cubicBezTo>
                    <a:pt x="51470" y="66314"/>
                    <a:pt x="66314" y="51470"/>
                    <a:pt x="66314" y="33157"/>
                  </a:cubicBezTo>
                  <a:cubicBezTo>
                    <a:pt x="66314" y="14844"/>
                    <a:pt x="51470" y="0"/>
                    <a:pt x="3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5120738" y="1789864"/>
              <a:ext cx="1268135" cy="1268950"/>
            </a:xfrm>
            <a:custGeom>
              <a:avLst/>
              <a:gdLst/>
              <a:ahLst/>
              <a:cxnLst/>
              <a:rect l="l" t="t" r="r" b="b"/>
              <a:pathLst>
                <a:path w="52872" h="52906" extrusionOk="0">
                  <a:moveTo>
                    <a:pt x="26419" y="1"/>
                  </a:moveTo>
                  <a:cubicBezTo>
                    <a:pt x="11842" y="1"/>
                    <a:pt x="1" y="11843"/>
                    <a:pt x="1" y="26453"/>
                  </a:cubicBezTo>
                  <a:cubicBezTo>
                    <a:pt x="1" y="41063"/>
                    <a:pt x="11842" y="52905"/>
                    <a:pt x="26419" y="52905"/>
                  </a:cubicBezTo>
                  <a:cubicBezTo>
                    <a:pt x="41030" y="52905"/>
                    <a:pt x="52872" y="41063"/>
                    <a:pt x="52872" y="26453"/>
                  </a:cubicBezTo>
                  <a:cubicBezTo>
                    <a:pt x="52872" y="11843"/>
                    <a:pt x="41030" y="1"/>
                    <a:pt x="26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" name="Google Shape;278;p26"/>
            <p:cNvGrpSpPr/>
            <p:nvPr/>
          </p:nvGrpSpPr>
          <p:grpSpPr>
            <a:xfrm>
              <a:off x="5229081" y="1997830"/>
              <a:ext cx="997376" cy="929715"/>
              <a:chOff x="2125850" y="2025750"/>
              <a:chExt cx="2914600" cy="2716875"/>
            </a:xfrm>
          </p:grpSpPr>
          <p:sp>
            <p:nvSpPr>
              <p:cNvPr id="279" name="Google Shape;279;p26"/>
              <p:cNvSpPr/>
              <p:nvPr/>
            </p:nvSpPr>
            <p:spPr>
              <a:xfrm>
                <a:off x="2743800" y="3524625"/>
                <a:ext cx="1864675" cy="1218000"/>
              </a:xfrm>
              <a:custGeom>
                <a:avLst/>
                <a:gdLst/>
                <a:ahLst/>
                <a:cxnLst/>
                <a:rect l="l" t="t" r="r" b="b"/>
                <a:pathLst>
                  <a:path w="74587" h="48720" extrusionOk="0">
                    <a:moveTo>
                      <a:pt x="13293" y="1"/>
                    </a:moveTo>
                    <a:cubicBezTo>
                      <a:pt x="8848" y="1"/>
                      <a:pt x="4445" y="641"/>
                      <a:pt x="601" y="2136"/>
                    </a:cubicBezTo>
                    <a:cubicBezTo>
                      <a:pt x="0" y="4371"/>
                      <a:pt x="201" y="6839"/>
                      <a:pt x="1201" y="8941"/>
                    </a:cubicBezTo>
                    <a:cubicBezTo>
                      <a:pt x="2202" y="11009"/>
                      <a:pt x="3937" y="12777"/>
                      <a:pt x="6071" y="13744"/>
                    </a:cubicBezTo>
                    <a:cubicBezTo>
                      <a:pt x="5271" y="16679"/>
                      <a:pt x="6739" y="19948"/>
                      <a:pt x="9107" y="21850"/>
                    </a:cubicBezTo>
                    <a:cubicBezTo>
                      <a:pt x="11320" y="23633"/>
                      <a:pt x="14185" y="24367"/>
                      <a:pt x="17022" y="24367"/>
                    </a:cubicBezTo>
                    <a:cubicBezTo>
                      <a:pt x="17264" y="24367"/>
                      <a:pt x="17505" y="24362"/>
                      <a:pt x="17746" y="24352"/>
                    </a:cubicBezTo>
                    <a:cubicBezTo>
                      <a:pt x="18780" y="26186"/>
                      <a:pt x="20615" y="27354"/>
                      <a:pt x="22683" y="27954"/>
                    </a:cubicBezTo>
                    <a:cubicBezTo>
                      <a:pt x="24718" y="28521"/>
                      <a:pt x="26853" y="28521"/>
                      <a:pt x="28921" y="28588"/>
                    </a:cubicBezTo>
                    <a:cubicBezTo>
                      <a:pt x="30055" y="35326"/>
                      <a:pt x="32724" y="41764"/>
                      <a:pt x="36593" y="47368"/>
                    </a:cubicBezTo>
                    <a:cubicBezTo>
                      <a:pt x="37028" y="48006"/>
                      <a:pt x="37665" y="48720"/>
                      <a:pt x="38394" y="48720"/>
                    </a:cubicBezTo>
                    <a:cubicBezTo>
                      <a:pt x="38503" y="48720"/>
                      <a:pt x="38615" y="48704"/>
                      <a:pt x="38728" y="48669"/>
                    </a:cubicBezTo>
                    <a:cubicBezTo>
                      <a:pt x="39629" y="48435"/>
                      <a:pt x="39862" y="47268"/>
                      <a:pt x="39896" y="46301"/>
                    </a:cubicBezTo>
                    <a:cubicBezTo>
                      <a:pt x="39929" y="43298"/>
                      <a:pt x="39729" y="40296"/>
                      <a:pt x="39262" y="37327"/>
                    </a:cubicBezTo>
                    <a:lnTo>
                      <a:pt x="39262" y="37327"/>
                    </a:lnTo>
                    <a:cubicBezTo>
                      <a:pt x="40692" y="37957"/>
                      <a:pt x="42259" y="38252"/>
                      <a:pt x="43840" y="38252"/>
                    </a:cubicBezTo>
                    <a:cubicBezTo>
                      <a:pt x="46872" y="38252"/>
                      <a:pt x="49958" y="37166"/>
                      <a:pt x="52238" y="35259"/>
                    </a:cubicBezTo>
                    <a:cubicBezTo>
                      <a:pt x="54623" y="36699"/>
                      <a:pt x="57479" y="37419"/>
                      <a:pt x="60324" y="37419"/>
                    </a:cubicBezTo>
                    <a:cubicBezTo>
                      <a:pt x="61895" y="37419"/>
                      <a:pt x="63463" y="37200"/>
                      <a:pt x="64947" y="36760"/>
                    </a:cubicBezTo>
                    <a:cubicBezTo>
                      <a:pt x="69116" y="35493"/>
                      <a:pt x="72719" y="32424"/>
                      <a:pt x="74587" y="28488"/>
                    </a:cubicBezTo>
                    <a:cubicBezTo>
                      <a:pt x="66615" y="22017"/>
                      <a:pt x="57541" y="16513"/>
                      <a:pt x="48568" y="11576"/>
                    </a:cubicBezTo>
                    <a:cubicBezTo>
                      <a:pt x="41397" y="7606"/>
                      <a:pt x="34025" y="3770"/>
                      <a:pt x="26086" y="1669"/>
                    </a:cubicBezTo>
                    <a:cubicBezTo>
                      <a:pt x="22109" y="625"/>
                      <a:pt x="17680" y="1"/>
                      <a:pt x="13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6"/>
              <p:cNvSpPr/>
              <p:nvPr/>
            </p:nvSpPr>
            <p:spPr>
              <a:xfrm>
                <a:off x="2125850" y="2025750"/>
                <a:ext cx="2914600" cy="2286475"/>
              </a:xfrm>
              <a:custGeom>
                <a:avLst/>
                <a:gdLst/>
                <a:ahLst/>
                <a:cxnLst/>
                <a:rect l="l" t="t" r="r" b="b"/>
                <a:pathLst>
                  <a:path w="116584" h="91459" extrusionOk="0">
                    <a:moveTo>
                      <a:pt x="54983" y="1"/>
                    </a:moveTo>
                    <a:cubicBezTo>
                      <a:pt x="54446" y="1"/>
                      <a:pt x="53909" y="27"/>
                      <a:pt x="53372" y="80"/>
                    </a:cubicBezTo>
                    <a:cubicBezTo>
                      <a:pt x="50203" y="413"/>
                      <a:pt x="47101" y="1681"/>
                      <a:pt x="44533" y="3649"/>
                    </a:cubicBezTo>
                    <a:cubicBezTo>
                      <a:pt x="43932" y="4149"/>
                      <a:pt x="43332" y="4650"/>
                      <a:pt x="42798" y="5183"/>
                    </a:cubicBezTo>
                    <a:cubicBezTo>
                      <a:pt x="42765" y="5183"/>
                      <a:pt x="42698" y="5150"/>
                      <a:pt x="42665" y="5150"/>
                    </a:cubicBezTo>
                    <a:cubicBezTo>
                      <a:pt x="41188" y="4465"/>
                      <a:pt x="39555" y="4131"/>
                      <a:pt x="37919" y="4131"/>
                    </a:cubicBezTo>
                    <a:cubicBezTo>
                      <a:pt x="36526" y="4131"/>
                      <a:pt x="35129" y="4374"/>
                      <a:pt x="33825" y="4850"/>
                    </a:cubicBezTo>
                    <a:cubicBezTo>
                      <a:pt x="31290" y="5817"/>
                      <a:pt x="28955" y="7685"/>
                      <a:pt x="27520" y="10053"/>
                    </a:cubicBezTo>
                    <a:cubicBezTo>
                      <a:pt x="27354" y="10387"/>
                      <a:pt x="27187" y="10687"/>
                      <a:pt x="27020" y="11021"/>
                    </a:cubicBezTo>
                    <a:cubicBezTo>
                      <a:pt x="26920" y="11021"/>
                      <a:pt x="26820" y="10987"/>
                      <a:pt x="26686" y="10987"/>
                    </a:cubicBezTo>
                    <a:cubicBezTo>
                      <a:pt x="26119" y="10902"/>
                      <a:pt x="25544" y="10860"/>
                      <a:pt x="24967" y="10860"/>
                    </a:cubicBezTo>
                    <a:cubicBezTo>
                      <a:pt x="22388" y="10860"/>
                      <a:pt x="19773" y="11696"/>
                      <a:pt x="17647" y="13222"/>
                    </a:cubicBezTo>
                    <a:cubicBezTo>
                      <a:pt x="15445" y="14857"/>
                      <a:pt x="13811" y="17192"/>
                      <a:pt x="13077" y="19827"/>
                    </a:cubicBezTo>
                    <a:cubicBezTo>
                      <a:pt x="12943" y="20327"/>
                      <a:pt x="12810" y="20861"/>
                      <a:pt x="12743" y="21395"/>
                    </a:cubicBezTo>
                    <a:cubicBezTo>
                      <a:pt x="12576" y="21428"/>
                      <a:pt x="12410" y="21495"/>
                      <a:pt x="12276" y="21528"/>
                    </a:cubicBezTo>
                    <a:cubicBezTo>
                      <a:pt x="9274" y="22262"/>
                      <a:pt x="6639" y="24364"/>
                      <a:pt x="5171" y="27066"/>
                    </a:cubicBezTo>
                    <a:cubicBezTo>
                      <a:pt x="3637" y="29934"/>
                      <a:pt x="3437" y="33537"/>
                      <a:pt x="4604" y="36539"/>
                    </a:cubicBezTo>
                    <a:cubicBezTo>
                      <a:pt x="401" y="41843"/>
                      <a:pt x="1" y="49782"/>
                      <a:pt x="3637" y="55519"/>
                    </a:cubicBezTo>
                    <a:cubicBezTo>
                      <a:pt x="3904" y="55920"/>
                      <a:pt x="4170" y="56286"/>
                      <a:pt x="4471" y="56687"/>
                    </a:cubicBezTo>
                    <a:cubicBezTo>
                      <a:pt x="7239" y="60223"/>
                      <a:pt x="11509" y="62524"/>
                      <a:pt x="15979" y="63025"/>
                    </a:cubicBezTo>
                    <a:cubicBezTo>
                      <a:pt x="16246" y="63058"/>
                      <a:pt x="16479" y="63091"/>
                      <a:pt x="16746" y="63091"/>
                    </a:cubicBezTo>
                    <a:cubicBezTo>
                      <a:pt x="17080" y="63113"/>
                      <a:pt x="17412" y="63124"/>
                      <a:pt x="17744" y="63124"/>
                    </a:cubicBezTo>
                    <a:cubicBezTo>
                      <a:pt x="18934" y="63124"/>
                      <a:pt x="20108" y="62985"/>
                      <a:pt x="21283" y="62724"/>
                    </a:cubicBezTo>
                    <a:cubicBezTo>
                      <a:pt x="24465" y="64706"/>
                      <a:pt x="28212" y="65715"/>
                      <a:pt x="31953" y="65715"/>
                    </a:cubicBezTo>
                    <a:cubicBezTo>
                      <a:pt x="34448" y="65715"/>
                      <a:pt x="36940" y="65266"/>
                      <a:pt x="39262" y="64359"/>
                    </a:cubicBezTo>
                    <a:cubicBezTo>
                      <a:pt x="39596" y="64225"/>
                      <a:pt x="39863" y="64092"/>
                      <a:pt x="40163" y="63959"/>
                    </a:cubicBezTo>
                    <a:lnTo>
                      <a:pt x="40163" y="63959"/>
                    </a:lnTo>
                    <a:cubicBezTo>
                      <a:pt x="40029" y="64225"/>
                      <a:pt x="39963" y="64459"/>
                      <a:pt x="39863" y="64759"/>
                    </a:cubicBezTo>
                    <a:cubicBezTo>
                      <a:pt x="38628" y="68795"/>
                      <a:pt x="40363" y="73932"/>
                      <a:pt x="42798" y="77435"/>
                    </a:cubicBezTo>
                    <a:cubicBezTo>
                      <a:pt x="45333" y="81138"/>
                      <a:pt x="49469" y="83639"/>
                      <a:pt x="53839" y="84707"/>
                    </a:cubicBezTo>
                    <a:cubicBezTo>
                      <a:pt x="55564" y="85115"/>
                      <a:pt x="57335" y="85289"/>
                      <a:pt x="59118" y="85289"/>
                    </a:cubicBezTo>
                    <a:cubicBezTo>
                      <a:pt x="61853" y="85289"/>
                      <a:pt x="64617" y="84879"/>
                      <a:pt x="67282" y="84273"/>
                    </a:cubicBezTo>
                    <a:cubicBezTo>
                      <a:pt x="71320" y="86986"/>
                      <a:pt x="76126" y="88346"/>
                      <a:pt x="80957" y="88346"/>
                    </a:cubicBezTo>
                    <a:cubicBezTo>
                      <a:pt x="83790" y="88346"/>
                      <a:pt x="86631" y="87879"/>
                      <a:pt x="89331" y="86942"/>
                    </a:cubicBezTo>
                    <a:cubicBezTo>
                      <a:pt x="90132" y="88943"/>
                      <a:pt x="91833" y="90544"/>
                      <a:pt x="93901" y="91145"/>
                    </a:cubicBezTo>
                    <a:cubicBezTo>
                      <a:pt x="94598" y="91355"/>
                      <a:pt x="95334" y="91459"/>
                      <a:pt x="96071" y="91459"/>
                    </a:cubicBezTo>
                    <a:cubicBezTo>
                      <a:pt x="97558" y="91459"/>
                      <a:pt x="99046" y="91036"/>
                      <a:pt x="100206" y="90211"/>
                    </a:cubicBezTo>
                    <a:cubicBezTo>
                      <a:pt x="100856" y="90246"/>
                      <a:pt x="101497" y="90290"/>
                      <a:pt x="102129" y="90290"/>
                    </a:cubicBezTo>
                    <a:cubicBezTo>
                      <a:pt x="102696" y="90290"/>
                      <a:pt x="103256" y="90255"/>
                      <a:pt x="103808" y="90144"/>
                    </a:cubicBezTo>
                    <a:cubicBezTo>
                      <a:pt x="105009" y="89944"/>
                      <a:pt x="106177" y="89444"/>
                      <a:pt x="106977" y="88576"/>
                    </a:cubicBezTo>
                    <a:cubicBezTo>
                      <a:pt x="107844" y="87609"/>
                      <a:pt x="108211" y="86308"/>
                      <a:pt x="108311" y="85040"/>
                    </a:cubicBezTo>
                    <a:cubicBezTo>
                      <a:pt x="108311" y="84407"/>
                      <a:pt x="108278" y="83773"/>
                      <a:pt x="108178" y="83139"/>
                    </a:cubicBezTo>
                    <a:cubicBezTo>
                      <a:pt x="108111" y="82472"/>
                      <a:pt x="107978" y="81805"/>
                      <a:pt x="107844" y="81138"/>
                    </a:cubicBezTo>
                    <a:cubicBezTo>
                      <a:pt x="108011" y="81104"/>
                      <a:pt x="108145" y="81104"/>
                      <a:pt x="108278" y="81071"/>
                    </a:cubicBezTo>
                    <a:cubicBezTo>
                      <a:pt x="111714" y="80370"/>
                      <a:pt x="114349" y="77101"/>
                      <a:pt x="115283" y="73632"/>
                    </a:cubicBezTo>
                    <a:cubicBezTo>
                      <a:pt x="115984" y="70930"/>
                      <a:pt x="115850" y="68262"/>
                      <a:pt x="115350" y="65593"/>
                    </a:cubicBezTo>
                    <a:cubicBezTo>
                      <a:pt x="115183" y="64726"/>
                      <a:pt x="115016" y="63792"/>
                      <a:pt x="114749" y="63025"/>
                    </a:cubicBezTo>
                    <a:cubicBezTo>
                      <a:pt x="114849" y="62925"/>
                      <a:pt x="114883" y="62891"/>
                      <a:pt x="114916" y="62791"/>
                    </a:cubicBezTo>
                    <a:cubicBezTo>
                      <a:pt x="116350" y="61223"/>
                      <a:pt x="116584" y="58788"/>
                      <a:pt x="116084" y="56720"/>
                    </a:cubicBezTo>
                    <a:cubicBezTo>
                      <a:pt x="115917" y="56053"/>
                      <a:pt x="115717" y="55419"/>
                      <a:pt x="115416" y="54785"/>
                    </a:cubicBezTo>
                    <a:cubicBezTo>
                      <a:pt x="115016" y="53785"/>
                      <a:pt x="114482" y="52884"/>
                      <a:pt x="113882" y="51950"/>
                    </a:cubicBezTo>
                    <a:cubicBezTo>
                      <a:pt x="113649" y="51550"/>
                      <a:pt x="113348" y="51183"/>
                      <a:pt x="113081" y="50749"/>
                    </a:cubicBezTo>
                    <a:cubicBezTo>
                      <a:pt x="113148" y="50682"/>
                      <a:pt x="113182" y="50616"/>
                      <a:pt x="113215" y="50549"/>
                    </a:cubicBezTo>
                    <a:cubicBezTo>
                      <a:pt x="114482" y="48381"/>
                      <a:pt x="114983" y="45746"/>
                      <a:pt x="114516" y="43277"/>
                    </a:cubicBezTo>
                    <a:cubicBezTo>
                      <a:pt x="114049" y="40742"/>
                      <a:pt x="112681" y="38340"/>
                      <a:pt x="110646" y="36706"/>
                    </a:cubicBezTo>
                    <a:cubicBezTo>
                      <a:pt x="111013" y="31769"/>
                      <a:pt x="107911" y="26932"/>
                      <a:pt x="103475" y="24897"/>
                    </a:cubicBezTo>
                    <a:lnTo>
                      <a:pt x="103475" y="24063"/>
                    </a:lnTo>
                    <a:cubicBezTo>
                      <a:pt x="103408" y="21195"/>
                      <a:pt x="102207" y="18359"/>
                      <a:pt x="100139" y="16391"/>
                    </a:cubicBezTo>
                    <a:cubicBezTo>
                      <a:pt x="98504" y="14857"/>
                      <a:pt x="96370" y="13723"/>
                      <a:pt x="94168" y="13356"/>
                    </a:cubicBezTo>
                    <a:cubicBezTo>
                      <a:pt x="93657" y="13254"/>
                      <a:pt x="93146" y="13214"/>
                      <a:pt x="92628" y="13214"/>
                    </a:cubicBezTo>
                    <a:cubicBezTo>
                      <a:pt x="92300" y="13214"/>
                      <a:pt x="91969" y="13230"/>
                      <a:pt x="91633" y="13256"/>
                    </a:cubicBezTo>
                    <a:cubicBezTo>
                      <a:pt x="91533" y="13056"/>
                      <a:pt x="91466" y="12889"/>
                      <a:pt x="91333" y="12722"/>
                    </a:cubicBezTo>
                    <a:cubicBezTo>
                      <a:pt x="90132" y="10687"/>
                      <a:pt x="88297" y="9019"/>
                      <a:pt x="86129" y="7985"/>
                    </a:cubicBezTo>
                    <a:cubicBezTo>
                      <a:pt x="84521" y="7243"/>
                      <a:pt x="82693" y="6831"/>
                      <a:pt x="80889" y="6831"/>
                    </a:cubicBezTo>
                    <a:cubicBezTo>
                      <a:pt x="80261" y="6831"/>
                      <a:pt x="79636" y="6881"/>
                      <a:pt x="79024" y="6985"/>
                    </a:cubicBezTo>
                    <a:cubicBezTo>
                      <a:pt x="78824" y="7018"/>
                      <a:pt x="78657" y="7051"/>
                      <a:pt x="78457" y="7085"/>
                    </a:cubicBezTo>
                    <a:cubicBezTo>
                      <a:pt x="78323" y="6918"/>
                      <a:pt x="78190" y="6751"/>
                      <a:pt x="78023" y="6584"/>
                    </a:cubicBezTo>
                    <a:cubicBezTo>
                      <a:pt x="76522" y="4816"/>
                      <a:pt x="74487" y="3515"/>
                      <a:pt x="72219" y="2848"/>
                    </a:cubicBezTo>
                    <a:cubicBezTo>
                      <a:pt x="71009" y="2483"/>
                      <a:pt x="69736" y="2289"/>
                      <a:pt x="68486" y="2289"/>
                    </a:cubicBezTo>
                    <a:cubicBezTo>
                      <a:pt x="67910" y="2289"/>
                      <a:pt x="67339" y="2330"/>
                      <a:pt x="66782" y="2415"/>
                    </a:cubicBezTo>
                    <a:lnTo>
                      <a:pt x="66715" y="2415"/>
                    </a:lnTo>
                    <a:cubicBezTo>
                      <a:pt x="66048" y="2515"/>
                      <a:pt x="65381" y="2681"/>
                      <a:pt x="64714" y="2915"/>
                    </a:cubicBezTo>
                    <a:lnTo>
                      <a:pt x="64113" y="2548"/>
                    </a:lnTo>
                    <a:cubicBezTo>
                      <a:pt x="61342" y="920"/>
                      <a:pt x="58180" y="1"/>
                      <a:pt x="549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>
                <a:off x="3491825" y="2421750"/>
                <a:ext cx="1282625" cy="1494025"/>
              </a:xfrm>
              <a:custGeom>
                <a:avLst/>
                <a:gdLst/>
                <a:ahLst/>
                <a:cxnLst/>
                <a:rect l="l" t="t" r="r" b="b"/>
                <a:pathLst>
                  <a:path w="51305" h="59761" extrusionOk="0">
                    <a:moveTo>
                      <a:pt x="14739" y="0"/>
                    </a:moveTo>
                    <a:cubicBezTo>
                      <a:pt x="14578" y="0"/>
                      <a:pt x="14433" y="120"/>
                      <a:pt x="14378" y="284"/>
                    </a:cubicBezTo>
                    <a:cubicBezTo>
                      <a:pt x="14344" y="518"/>
                      <a:pt x="14478" y="718"/>
                      <a:pt x="14678" y="751"/>
                    </a:cubicBezTo>
                    <a:cubicBezTo>
                      <a:pt x="17313" y="1385"/>
                      <a:pt x="20048" y="2052"/>
                      <a:pt x="22450" y="3387"/>
                    </a:cubicBezTo>
                    <a:cubicBezTo>
                      <a:pt x="24885" y="4754"/>
                      <a:pt x="26620" y="6722"/>
                      <a:pt x="27220" y="8857"/>
                    </a:cubicBezTo>
                    <a:cubicBezTo>
                      <a:pt x="26019" y="8924"/>
                      <a:pt x="24718" y="9057"/>
                      <a:pt x="23384" y="9257"/>
                    </a:cubicBezTo>
                    <a:cubicBezTo>
                      <a:pt x="23384" y="9257"/>
                      <a:pt x="23384" y="9224"/>
                      <a:pt x="23351" y="9224"/>
                    </a:cubicBezTo>
                    <a:cubicBezTo>
                      <a:pt x="21766" y="8112"/>
                      <a:pt x="19719" y="7556"/>
                      <a:pt x="17188" y="7556"/>
                    </a:cubicBezTo>
                    <a:cubicBezTo>
                      <a:pt x="16682" y="7556"/>
                      <a:pt x="16157" y="7579"/>
                      <a:pt x="15612" y="7623"/>
                    </a:cubicBezTo>
                    <a:cubicBezTo>
                      <a:pt x="14611" y="7723"/>
                      <a:pt x="13544" y="7890"/>
                      <a:pt x="12543" y="8023"/>
                    </a:cubicBezTo>
                    <a:cubicBezTo>
                      <a:pt x="11009" y="8223"/>
                      <a:pt x="9374" y="8457"/>
                      <a:pt x="7840" y="8457"/>
                    </a:cubicBezTo>
                    <a:cubicBezTo>
                      <a:pt x="6138" y="8457"/>
                      <a:pt x="2970" y="8090"/>
                      <a:pt x="1102" y="5788"/>
                    </a:cubicBezTo>
                    <a:cubicBezTo>
                      <a:pt x="1031" y="5700"/>
                      <a:pt x="923" y="5659"/>
                      <a:pt x="813" y="5659"/>
                    </a:cubicBezTo>
                    <a:cubicBezTo>
                      <a:pt x="714" y="5659"/>
                      <a:pt x="613" y="5692"/>
                      <a:pt x="534" y="5755"/>
                    </a:cubicBezTo>
                    <a:cubicBezTo>
                      <a:pt x="368" y="5888"/>
                      <a:pt x="368" y="6122"/>
                      <a:pt x="501" y="6289"/>
                    </a:cubicBezTo>
                    <a:cubicBezTo>
                      <a:pt x="2603" y="8857"/>
                      <a:pt x="6005" y="9224"/>
                      <a:pt x="7840" y="9257"/>
                    </a:cubicBezTo>
                    <a:lnTo>
                      <a:pt x="7940" y="9257"/>
                    </a:lnTo>
                    <a:cubicBezTo>
                      <a:pt x="9508" y="9257"/>
                      <a:pt x="11142" y="9024"/>
                      <a:pt x="12676" y="8790"/>
                    </a:cubicBezTo>
                    <a:cubicBezTo>
                      <a:pt x="13644" y="8690"/>
                      <a:pt x="14678" y="8524"/>
                      <a:pt x="15645" y="8424"/>
                    </a:cubicBezTo>
                    <a:cubicBezTo>
                      <a:pt x="16196" y="8378"/>
                      <a:pt x="16722" y="8355"/>
                      <a:pt x="17225" y="8355"/>
                    </a:cubicBezTo>
                    <a:cubicBezTo>
                      <a:pt x="19280" y="8355"/>
                      <a:pt x="20943" y="8734"/>
                      <a:pt x="22283" y="9458"/>
                    </a:cubicBezTo>
                    <a:cubicBezTo>
                      <a:pt x="21183" y="9691"/>
                      <a:pt x="20048" y="9925"/>
                      <a:pt x="18881" y="10225"/>
                    </a:cubicBezTo>
                    <a:cubicBezTo>
                      <a:pt x="18681" y="10258"/>
                      <a:pt x="18547" y="10458"/>
                      <a:pt x="18647" y="10692"/>
                    </a:cubicBezTo>
                    <a:cubicBezTo>
                      <a:pt x="18673" y="10845"/>
                      <a:pt x="18796" y="10959"/>
                      <a:pt x="18943" y="10959"/>
                    </a:cubicBezTo>
                    <a:cubicBezTo>
                      <a:pt x="18987" y="10959"/>
                      <a:pt x="19034" y="10949"/>
                      <a:pt x="19081" y="10925"/>
                    </a:cubicBezTo>
                    <a:cubicBezTo>
                      <a:pt x="22667" y="10007"/>
                      <a:pt x="25859" y="9535"/>
                      <a:pt x="28772" y="9535"/>
                    </a:cubicBezTo>
                    <a:cubicBezTo>
                      <a:pt x="29137" y="9535"/>
                      <a:pt x="29498" y="9543"/>
                      <a:pt x="29855" y="9558"/>
                    </a:cubicBezTo>
                    <a:cubicBezTo>
                      <a:pt x="26920" y="10725"/>
                      <a:pt x="24418" y="12927"/>
                      <a:pt x="22050" y="15062"/>
                    </a:cubicBezTo>
                    <a:lnTo>
                      <a:pt x="21683" y="15395"/>
                    </a:lnTo>
                    <a:cubicBezTo>
                      <a:pt x="18848" y="17897"/>
                      <a:pt x="15512" y="20599"/>
                      <a:pt x="11609" y="20899"/>
                    </a:cubicBezTo>
                    <a:cubicBezTo>
                      <a:pt x="11376" y="20899"/>
                      <a:pt x="11209" y="21099"/>
                      <a:pt x="11275" y="21299"/>
                    </a:cubicBezTo>
                    <a:cubicBezTo>
                      <a:pt x="11275" y="21533"/>
                      <a:pt x="11442" y="21633"/>
                      <a:pt x="11642" y="21633"/>
                    </a:cubicBezTo>
                    <a:lnTo>
                      <a:pt x="11676" y="21633"/>
                    </a:lnTo>
                    <a:cubicBezTo>
                      <a:pt x="15845" y="21366"/>
                      <a:pt x="19315" y="18564"/>
                      <a:pt x="22217" y="15996"/>
                    </a:cubicBezTo>
                    <a:lnTo>
                      <a:pt x="22617" y="15629"/>
                    </a:lnTo>
                    <a:cubicBezTo>
                      <a:pt x="25386" y="13127"/>
                      <a:pt x="28321" y="10558"/>
                      <a:pt x="31890" y="9724"/>
                    </a:cubicBezTo>
                    <a:cubicBezTo>
                      <a:pt x="32824" y="9858"/>
                      <a:pt x="33691" y="10025"/>
                      <a:pt x="34559" y="10258"/>
                    </a:cubicBezTo>
                    <a:cubicBezTo>
                      <a:pt x="36694" y="12893"/>
                      <a:pt x="37728" y="16396"/>
                      <a:pt x="37294" y="19732"/>
                    </a:cubicBezTo>
                    <a:cubicBezTo>
                      <a:pt x="37227" y="19932"/>
                      <a:pt x="37394" y="20165"/>
                      <a:pt x="37628" y="20165"/>
                    </a:cubicBezTo>
                    <a:lnTo>
                      <a:pt x="37661" y="20165"/>
                    </a:lnTo>
                    <a:cubicBezTo>
                      <a:pt x="37861" y="20165"/>
                      <a:pt x="37995" y="20032"/>
                      <a:pt x="38028" y="19832"/>
                    </a:cubicBezTo>
                    <a:cubicBezTo>
                      <a:pt x="38462" y="16596"/>
                      <a:pt x="37628" y="13260"/>
                      <a:pt x="35793" y="10592"/>
                    </a:cubicBezTo>
                    <a:lnTo>
                      <a:pt x="35793" y="10592"/>
                    </a:lnTo>
                    <a:cubicBezTo>
                      <a:pt x="36360" y="10825"/>
                      <a:pt x="36960" y="11025"/>
                      <a:pt x="37528" y="11259"/>
                    </a:cubicBezTo>
                    <a:cubicBezTo>
                      <a:pt x="40363" y="12593"/>
                      <a:pt x="42965" y="14761"/>
                      <a:pt x="44966" y="17563"/>
                    </a:cubicBezTo>
                    <a:cubicBezTo>
                      <a:pt x="45800" y="21400"/>
                      <a:pt x="45366" y="25536"/>
                      <a:pt x="43832" y="29138"/>
                    </a:cubicBezTo>
                    <a:cubicBezTo>
                      <a:pt x="43732" y="29372"/>
                      <a:pt x="43832" y="29572"/>
                      <a:pt x="44032" y="29639"/>
                    </a:cubicBezTo>
                    <a:cubicBezTo>
                      <a:pt x="44066" y="29705"/>
                      <a:pt x="44132" y="29705"/>
                      <a:pt x="44199" y="29705"/>
                    </a:cubicBezTo>
                    <a:cubicBezTo>
                      <a:pt x="44366" y="29705"/>
                      <a:pt x="44499" y="29605"/>
                      <a:pt x="44533" y="29505"/>
                    </a:cubicBezTo>
                    <a:cubicBezTo>
                      <a:pt x="45967" y="26236"/>
                      <a:pt x="46401" y="22667"/>
                      <a:pt x="46000" y="19131"/>
                    </a:cubicBezTo>
                    <a:lnTo>
                      <a:pt x="46000" y="19131"/>
                    </a:lnTo>
                    <a:cubicBezTo>
                      <a:pt x="46167" y="19398"/>
                      <a:pt x="46300" y="19632"/>
                      <a:pt x="46467" y="19898"/>
                    </a:cubicBezTo>
                    <a:cubicBezTo>
                      <a:pt x="48369" y="23268"/>
                      <a:pt x="49536" y="27337"/>
                      <a:pt x="50003" y="31907"/>
                    </a:cubicBezTo>
                    <a:cubicBezTo>
                      <a:pt x="50370" y="35676"/>
                      <a:pt x="50337" y="42615"/>
                      <a:pt x="45900" y="46918"/>
                    </a:cubicBezTo>
                    <a:cubicBezTo>
                      <a:pt x="42998" y="49753"/>
                      <a:pt x="38895" y="50754"/>
                      <a:pt x="35993" y="51054"/>
                    </a:cubicBezTo>
                    <a:cubicBezTo>
                      <a:pt x="34760" y="51188"/>
                      <a:pt x="33527" y="51235"/>
                      <a:pt x="32297" y="51235"/>
                    </a:cubicBezTo>
                    <a:cubicBezTo>
                      <a:pt x="30765" y="51235"/>
                      <a:pt x="29238" y="51161"/>
                      <a:pt x="27721" y="51087"/>
                    </a:cubicBezTo>
                    <a:cubicBezTo>
                      <a:pt x="26787" y="51054"/>
                      <a:pt x="25819" y="51021"/>
                      <a:pt x="24818" y="50954"/>
                    </a:cubicBezTo>
                    <a:cubicBezTo>
                      <a:pt x="24257" y="50943"/>
                      <a:pt x="23694" y="50937"/>
                      <a:pt x="23129" y="50937"/>
                    </a:cubicBezTo>
                    <a:cubicBezTo>
                      <a:pt x="20307" y="50937"/>
                      <a:pt x="17458" y="51076"/>
                      <a:pt x="14678" y="51354"/>
                    </a:cubicBezTo>
                    <a:lnTo>
                      <a:pt x="14611" y="51354"/>
                    </a:lnTo>
                    <a:cubicBezTo>
                      <a:pt x="9774" y="51821"/>
                      <a:pt x="5004" y="52722"/>
                      <a:pt x="334" y="54056"/>
                    </a:cubicBezTo>
                    <a:cubicBezTo>
                      <a:pt x="134" y="54090"/>
                      <a:pt x="1" y="54290"/>
                      <a:pt x="101" y="54523"/>
                    </a:cubicBezTo>
                    <a:cubicBezTo>
                      <a:pt x="134" y="54690"/>
                      <a:pt x="301" y="54790"/>
                      <a:pt x="468" y="54790"/>
                    </a:cubicBezTo>
                    <a:lnTo>
                      <a:pt x="601" y="54790"/>
                    </a:lnTo>
                    <a:cubicBezTo>
                      <a:pt x="4371" y="53723"/>
                      <a:pt x="8207" y="52922"/>
                      <a:pt x="12109" y="52388"/>
                    </a:cubicBezTo>
                    <a:lnTo>
                      <a:pt x="12109" y="52388"/>
                    </a:lnTo>
                    <a:cubicBezTo>
                      <a:pt x="10875" y="53056"/>
                      <a:pt x="9708" y="53889"/>
                      <a:pt x="8774" y="54790"/>
                    </a:cubicBezTo>
                    <a:lnTo>
                      <a:pt x="7773" y="55791"/>
                    </a:lnTo>
                    <a:cubicBezTo>
                      <a:pt x="6639" y="56958"/>
                      <a:pt x="5505" y="58126"/>
                      <a:pt x="4170" y="59060"/>
                    </a:cubicBezTo>
                    <a:cubicBezTo>
                      <a:pt x="4004" y="59193"/>
                      <a:pt x="3970" y="59393"/>
                      <a:pt x="4104" y="59594"/>
                    </a:cubicBezTo>
                    <a:cubicBezTo>
                      <a:pt x="4170" y="59727"/>
                      <a:pt x="4304" y="59760"/>
                      <a:pt x="4437" y="59760"/>
                    </a:cubicBezTo>
                    <a:cubicBezTo>
                      <a:pt x="4504" y="59760"/>
                      <a:pt x="4604" y="59760"/>
                      <a:pt x="4637" y="59694"/>
                    </a:cubicBezTo>
                    <a:cubicBezTo>
                      <a:pt x="6038" y="58726"/>
                      <a:pt x="7206" y="57525"/>
                      <a:pt x="8340" y="56358"/>
                    </a:cubicBezTo>
                    <a:cubicBezTo>
                      <a:pt x="8674" y="55991"/>
                      <a:pt x="9007" y="55657"/>
                      <a:pt x="9307" y="55357"/>
                    </a:cubicBezTo>
                    <a:cubicBezTo>
                      <a:pt x="10775" y="53889"/>
                      <a:pt x="12843" y="52622"/>
                      <a:pt x="14811" y="52055"/>
                    </a:cubicBezTo>
                    <a:cubicBezTo>
                      <a:pt x="17175" y="51781"/>
                      <a:pt x="19651" y="51637"/>
                      <a:pt x="22154" y="51637"/>
                    </a:cubicBezTo>
                    <a:cubicBezTo>
                      <a:pt x="23007" y="51637"/>
                      <a:pt x="23863" y="51654"/>
                      <a:pt x="24718" y="51688"/>
                    </a:cubicBezTo>
                    <a:lnTo>
                      <a:pt x="27620" y="51788"/>
                    </a:lnTo>
                    <a:cubicBezTo>
                      <a:pt x="29138" y="51862"/>
                      <a:pt x="30686" y="51936"/>
                      <a:pt x="32242" y="51936"/>
                    </a:cubicBezTo>
                    <a:cubicBezTo>
                      <a:pt x="33491" y="51936"/>
                      <a:pt x="34745" y="51888"/>
                      <a:pt x="35993" y="51755"/>
                    </a:cubicBezTo>
                    <a:cubicBezTo>
                      <a:pt x="39029" y="51421"/>
                      <a:pt x="43332" y="50420"/>
                      <a:pt x="46367" y="47418"/>
                    </a:cubicBezTo>
                    <a:cubicBezTo>
                      <a:pt x="49803" y="44082"/>
                      <a:pt x="51304" y="38545"/>
                      <a:pt x="50670" y="31774"/>
                    </a:cubicBezTo>
                    <a:cubicBezTo>
                      <a:pt x="50203" y="27070"/>
                      <a:pt x="49002" y="22934"/>
                      <a:pt x="47034" y="19431"/>
                    </a:cubicBezTo>
                    <a:cubicBezTo>
                      <a:pt x="46034" y="17697"/>
                      <a:pt x="44866" y="16096"/>
                      <a:pt x="43532" y="14728"/>
                    </a:cubicBezTo>
                    <a:lnTo>
                      <a:pt x="43532" y="14728"/>
                    </a:lnTo>
                    <a:cubicBezTo>
                      <a:pt x="45366" y="15462"/>
                      <a:pt x="47401" y="15896"/>
                      <a:pt x="49636" y="16029"/>
                    </a:cubicBezTo>
                    <a:cubicBezTo>
                      <a:pt x="49836" y="16029"/>
                      <a:pt x="50003" y="15862"/>
                      <a:pt x="50003" y="15629"/>
                    </a:cubicBezTo>
                    <a:cubicBezTo>
                      <a:pt x="50003" y="15429"/>
                      <a:pt x="49836" y="15262"/>
                      <a:pt x="49636" y="15262"/>
                    </a:cubicBezTo>
                    <a:cubicBezTo>
                      <a:pt x="46167" y="15095"/>
                      <a:pt x="42998" y="14061"/>
                      <a:pt x="40696" y="12293"/>
                    </a:cubicBezTo>
                    <a:cubicBezTo>
                      <a:pt x="40696" y="12293"/>
                      <a:pt x="40663" y="12293"/>
                      <a:pt x="40663" y="12260"/>
                    </a:cubicBezTo>
                    <a:cubicBezTo>
                      <a:pt x="39729" y="11592"/>
                      <a:pt x="38795" y="11059"/>
                      <a:pt x="37794" y="10592"/>
                    </a:cubicBezTo>
                    <a:cubicBezTo>
                      <a:pt x="36860" y="10191"/>
                      <a:pt x="35893" y="9858"/>
                      <a:pt x="34959" y="9591"/>
                    </a:cubicBezTo>
                    <a:lnTo>
                      <a:pt x="34859" y="9524"/>
                    </a:lnTo>
                    <a:cubicBezTo>
                      <a:pt x="34778" y="9444"/>
                      <a:pt x="34673" y="9399"/>
                      <a:pt x="34573" y="9399"/>
                    </a:cubicBezTo>
                    <a:cubicBezTo>
                      <a:pt x="34508" y="9399"/>
                      <a:pt x="34445" y="9418"/>
                      <a:pt x="34392" y="9458"/>
                    </a:cubicBezTo>
                    <a:cubicBezTo>
                      <a:pt x="33658" y="9291"/>
                      <a:pt x="32891" y="9124"/>
                      <a:pt x="32057" y="9024"/>
                    </a:cubicBezTo>
                    <a:cubicBezTo>
                      <a:pt x="32008" y="8975"/>
                      <a:pt x="31941" y="8944"/>
                      <a:pt x="31870" y="8944"/>
                    </a:cubicBezTo>
                    <a:cubicBezTo>
                      <a:pt x="31844" y="8944"/>
                      <a:pt x="31817" y="8948"/>
                      <a:pt x="31790" y="8957"/>
                    </a:cubicBezTo>
                    <a:cubicBezTo>
                      <a:pt x="30556" y="8857"/>
                      <a:pt x="29322" y="8790"/>
                      <a:pt x="28021" y="8790"/>
                    </a:cubicBezTo>
                    <a:cubicBezTo>
                      <a:pt x="27354" y="6389"/>
                      <a:pt x="25519" y="4221"/>
                      <a:pt x="22817" y="2719"/>
                    </a:cubicBezTo>
                    <a:cubicBezTo>
                      <a:pt x="20315" y="1352"/>
                      <a:pt x="17513" y="685"/>
                      <a:pt x="14845" y="18"/>
                    </a:cubicBezTo>
                    <a:cubicBezTo>
                      <a:pt x="14809" y="6"/>
                      <a:pt x="14774" y="0"/>
                      <a:pt x="147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6"/>
              <p:cNvSpPr/>
              <p:nvPr/>
            </p:nvSpPr>
            <p:spPr>
              <a:xfrm>
                <a:off x="2505300" y="2085275"/>
                <a:ext cx="1289275" cy="1296775"/>
              </a:xfrm>
              <a:custGeom>
                <a:avLst/>
                <a:gdLst/>
                <a:ahLst/>
                <a:cxnLst/>
                <a:rect l="l" t="t" r="r" b="b"/>
                <a:pathLst>
                  <a:path w="51571" h="51871" extrusionOk="0">
                    <a:moveTo>
                      <a:pt x="51570" y="0"/>
                    </a:moveTo>
                    <a:lnTo>
                      <a:pt x="51570" y="0"/>
                    </a:lnTo>
                    <a:cubicBezTo>
                      <a:pt x="50903" y="67"/>
                      <a:pt x="50236" y="234"/>
                      <a:pt x="49569" y="501"/>
                    </a:cubicBezTo>
                    <a:lnTo>
                      <a:pt x="48935" y="134"/>
                    </a:lnTo>
                    <a:cubicBezTo>
                      <a:pt x="44165" y="1902"/>
                      <a:pt x="38228" y="5137"/>
                      <a:pt x="35292" y="10641"/>
                    </a:cubicBezTo>
                    <a:cubicBezTo>
                      <a:pt x="32157" y="16579"/>
                      <a:pt x="32290" y="24017"/>
                      <a:pt x="35626" y="29888"/>
                    </a:cubicBezTo>
                    <a:cubicBezTo>
                      <a:pt x="33724" y="29188"/>
                      <a:pt x="31723" y="28687"/>
                      <a:pt x="29721" y="28387"/>
                    </a:cubicBezTo>
                    <a:lnTo>
                      <a:pt x="29655" y="28387"/>
                    </a:lnTo>
                    <a:cubicBezTo>
                      <a:pt x="27820" y="27653"/>
                      <a:pt x="26452" y="25819"/>
                      <a:pt x="26219" y="23851"/>
                    </a:cubicBezTo>
                    <a:cubicBezTo>
                      <a:pt x="26158" y="23668"/>
                      <a:pt x="26014" y="23513"/>
                      <a:pt x="25836" y="23513"/>
                    </a:cubicBezTo>
                    <a:cubicBezTo>
                      <a:pt x="25820" y="23513"/>
                      <a:pt x="25803" y="23514"/>
                      <a:pt x="25785" y="23517"/>
                    </a:cubicBezTo>
                    <a:cubicBezTo>
                      <a:pt x="25585" y="23550"/>
                      <a:pt x="25452" y="23717"/>
                      <a:pt x="25452" y="23917"/>
                    </a:cubicBezTo>
                    <a:cubicBezTo>
                      <a:pt x="25652" y="25585"/>
                      <a:pt x="26553" y="27153"/>
                      <a:pt x="27887" y="28187"/>
                    </a:cubicBezTo>
                    <a:cubicBezTo>
                      <a:pt x="27236" y="28146"/>
                      <a:pt x="26583" y="28125"/>
                      <a:pt x="25930" y="28125"/>
                    </a:cubicBezTo>
                    <a:cubicBezTo>
                      <a:pt x="23938" y="28125"/>
                      <a:pt x="21940" y="28319"/>
                      <a:pt x="19981" y="28721"/>
                    </a:cubicBezTo>
                    <a:cubicBezTo>
                      <a:pt x="19948" y="28687"/>
                      <a:pt x="19914" y="28654"/>
                      <a:pt x="19881" y="28654"/>
                    </a:cubicBezTo>
                    <a:cubicBezTo>
                      <a:pt x="18380" y="28054"/>
                      <a:pt x="17313" y="26486"/>
                      <a:pt x="17413" y="24851"/>
                    </a:cubicBezTo>
                    <a:cubicBezTo>
                      <a:pt x="17413" y="24651"/>
                      <a:pt x="17246" y="24418"/>
                      <a:pt x="17012" y="24418"/>
                    </a:cubicBezTo>
                    <a:cubicBezTo>
                      <a:pt x="16846" y="24418"/>
                      <a:pt x="16645" y="24584"/>
                      <a:pt x="16645" y="24818"/>
                    </a:cubicBezTo>
                    <a:cubicBezTo>
                      <a:pt x="16579" y="26486"/>
                      <a:pt x="17446" y="28087"/>
                      <a:pt x="18847" y="28988"/>
                    </a:cubicBezTo>
                    <a:cubicBezTo>
                      <a:pt x="17646" y="29255"/>
                      <a:pt x="16479" y="29688"/>
                      <a:pt x="15311" y="30155"/>
                    </a:cubicBezTo>
                    <a:cubicBezTo>
                      <a:pt x="13410" y="30889"/>
                      <a:pt x="11609" y="31923"/>
                      <a:pt x="9907" y="33091"/>
                    </a:cubicBezTo>
                    <a:cubicBezTo>
                      <a:pt x="9880" y="33082"/>
                      <a:pt x="9856" y="33077"/>
                      <a:pt x="9833" y="33077"/>
                    </a:cubicBezTo>
                    <a:cubicBezTo>
                      <a:pt x="9769" y="33077"/>
                      <a:pt x="9714" y="33108"/>
                      <a:pt x="9640" y="33157"/>
                    </a:cubicBezTo>
                    <a:cubicBezTo>
                      <a:pt x="8351" y="34060"/>
                      <a:pt x="6843" y="34527"/>
                      <a:pt x="5267" y="34527"/>
                    </a:cubicBezTo>
                    <a:cubicBezTo>
                      <a:pt x="5213" y="34527"/>
                      <a:pt x="5158" y="34526"/>
                      <a:pt x="5104" y="34525"/>
                    </a:cubicBezTo>
                    <a:cubicBezTo>
                      <a:pt x="3469" y="34492"/>
                      <a:pt x="1902" y="33858"/>
                      <a:pt x="667" y="32757"/>
                    </a:cubicBezTo>
                    <a:cubicBezTo>
                      <a:pt x="609" y="32713"/>
                      <a:pt x="525" y="32689"/>
                      <a:pt x="439" y="32689"/>
                    </a:cubicBezTo>
                    <a:cubicBezTo>
                      <a:pt x="326" y="32689"/>
                      <a:pt x="209" y="32730"/>
                      <a:pt x="134" y="32824"/>
                    </a:cubicBezTo>
                    <a:cubicBezTo>
                      <a:pt x="0" y="32991"/>
                      <a:pt x="0" y="33224"/>
                      <a:pt x="167" y="33357"/>
                    </a:cubicBezTo>
                    <a:cubicBezTo>
                      <a:pt x="1568" y="34558"/>
                      <a:pt x="3269" y="35225"/>
                      <a:pt x="5071" y="35326"/>
                    </a:cubicBezTo>
                    <a:lnTo>
                      <a:pt x="5404" y="35326"/>
                    </a:lnTo>
                    <a:cubicBezTo>
                      <a:pt x="6071" y="35326"/>
                      <a:pt x="6772" y="35192"/>
                      <a:pt x="7439" y="35025"/>
                    </a:cubicBezTo>
                    <a:lnTo>
                      <a:pt x="7439" y="35025"/>
                    </a:lnTo>
                    <a:cubicBezTo>
                      <a:pt x="4303" y="37761"/>
                      <a:pt x="1802" y="41230"/>
                      <a:pt x="200" y="45166"/>
                    </a:cubicBezTo>
                    <a:cubicBezTo>
                      <a:pt x="100" y="45366"/>
                      <a:pt x="200" y="45566"/>
                      <a:pt x="401" y="45666"/>
                    </a:cubicBezTo>
                    <a:cubicBezTo>
                      <a:pt x="434" y="45700"/>
                      <a:pt x="467" y="45700"/>
                      <a:pt x="534" y="45700"/>
                    </a:cubicBezTo>
                    <a:cubicBezTo>
                      <a:pt x="634" y="45700"/>
                      <a:pt x="801" y="45566"/>
                      <a:pt x="834" y="45433"/>
                    </a:cubicBezTo>
                    <a:cubicBezTo>
                      <a:pt x="3102" y="40029"/>
                      <a:pt x="7105" y="35492"/>
                      <a:pt x="12109" y="32524"/>
                    </a:cubicBezTo>
                    <a:lnTo>
                      <a:pt x="12109" y="32524"/>
                    </a:lnTo>
                    <a:cubicBezTo>
                      <a:pt x="8306" y="37994"/>
                      <a:pt x="7439" y="45433"/>
                      <a:pt x="10007" y="51604"/>
                    </a:cubicBezTo>
                    <a:cubicBezTo>
                      <a:pt x="10074" y="51771"/>
                      <a:pt x="10208" y="51871"/>
                      <a:pt x="10374" y="51871"/>
                    </a:cubicBezTo>
                    <a:lnTo>
                      <a:pt x="10541" y="51871"/>
                    </a:lnTo>
                    <a:cubicBezTo>
                      <a:pt x="10741" y="51771"/>
                      <a:pt x="10808" y="51570"/>
                      <a:pt x="10741" y="51370"/>
                    </a:cubicBezTo>
                    <a:cubicBezTo>
                      <a:pt x="8039" y="44966"/>
                      <a:pt x="9240" y="37027"/>
                      <a:pt x="13710" y="31690"/>
                    </a:cubicBezTo>
                    <a:cubicBezTo>
                      <a:pt x="14310" y="31389"/>
                      <a:pt x="14944" y="31123"/>
                      <a:pt x="15578" y="30856"/>
                    </a:cubicBezTo>
                    <a:cubicBezTo>
                      <a:pt x="18827" y="29533"/>
                      <a:pt x="22299" y="28874"/>
                      <a:pt x="25764" y="28874"/>
                    </a:cubicBezTo>
                    <a:cubicBezTo>
                      <a:pt x="29380" y="28874"/>
                      <a:pt x="32988" y="29592"/>
                      <a:pt x="36326" y="31022"/>
                    </a:cubicBezTo>
                    <a:cubicBezTo>
                      <a:pt x="36384" y="31057"/>
                      <a:pt x="36442" y="31072"/>
                      <a:pt x="36499" y="31072"/>
                    </a:cubicBezTo>
                    <a:cubicBezTo>
                      <a:pt x="36605" y="31072"/>
                      <a:pt x="36706" y="31021"/>
                      <a:pt x="36793" y="30956"/>
                    </a:cubicBezTo>
                    <a:cubicBezTo>
                      <a:pt x="36927" y="30822"/>
                      <a:pt x="36927" y="30622"/>
                      <a:pt x="36827" y="30489"/>
                    </a:cubicBezTo>
                    <a:cubicBezTo>
                      <a:pt x="33091" y="24685"/>
                      <a:pt x="32757" y="17046"/>
                      <a:pt x="35959" y="11008"/>
                    </a:cubicBezTo>
                    <a:cubicBezTo>
                      <a:pt x="39262" y="4804"/>
                      <a:pt x="46734" y="1535"/>
                      <a:pt x="515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6"/>
              <p:cNvSpPr/>
              <p:nvPr/>
            </p:nvSpPr>
            <p:spPr>
              <a:xfrm>
                <a:off x="3127400" y="2115300"/>
                <a:ext cx="110950" cy="324425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12977" extrusionOk="0">
                    <a:moveTo>
                      <a:pt x="4437" y="0"/>
                    </a:moveTo>
                    <a:lnTo>
                      <a:pt x="4437" y="0"/>
                    </a:lnTo>
                    <a:cubicBezTo>
                      <a:pt x="3837" y="500"/>
                      <a:pt x="3236" y="1001"/>
                      <a:pt x="2703" y="1568"/>
                    </a:cubicBezTo>
                    <a:cubicBezTo>
                      <a:pt x="2669" y="1568"/>
                      <a:pt x="2603" y="1501"/>
                      <a:pt x="2569" y="1501"/>
                    </a:cubicBezTo>
                    <a:cubicBezTo>
                      <a:pt x="701" y="4837"/>
                      <a:pt x="1" y="8840"/>
                      <a:pt x="735" y="12642"/>
                    </a:cubicBezTo>
                    <a:cubicBezTo>
                      <a:pt x="768" y="12843"/>
                      <a:pt x="935" y="12976"/>
                      <a:pt x="1101" y="12976"/>
                    </a:cubicBezTo>
                    <a:lnTo>
                      <a:pt x="1202" y="12976"/>
                    </a:lnTo>
                    <a:cubicBezTo>
                      <a:pt x="1402" y="12943"/>
                      <a:pt x="1535" y="12743"/>
                      <a:pt x="1502" y="12509"/>
                    </a:cubicBezTo>
                    <a:cubicBezTo>
                      <a:pt x="601" y="8139"/>
                      <a:pt x="1769" y="3503"/>
                      <a:pt x="44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6"/>
              <p:cNvSpPr/>
              <p:nvPr/>
            </p:nvSpPr>
            <p:spPr>
              <a:xfrm>
                <a:off x="2431900" y="2518900"/>
                <a:ext cx="45900" cy="19435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7774" extrusionOk="0">
                    <a:moveTo>
                      <a:pt x="801" y="1"/>
                    </a:moveTo>
                    <a:cubicBezTo>
                      <a:pt x="668" y="501"/>
                      <a:pt x="535" y="1035"/>
                      <a:pt x="468" y="1602"/>
                    </a:cubicBezTo>
                    <a:cubicBezTo>
                      <a:pt x="301" y="1635"/>
                      <a:pt x="134" y="1669"/>
                      <a:pt x="1" y="1702"/>
                    </a:cubicBezTo>
                    <a:cubicBezTo>
                      <a:pt x="34" y="3670"/>
                      <a:pt x="401" y="5638"/>
                      <a:pt x="1068" y="7506"/>
                    </a:cubicBezTo>
                    <a:cubicBezTo>
                      <a:pt x="1135" y="7673"/>
                      <a:pt x="1235" y="7773"/>
                      <a:pt x="1402" y="7773"/>
                    </a:cubicBezTo>
                    <a:lnTo>
                      <a:pt x="1535" y="7773"/>
                    </a:lnTo>
                    <a:cubicBezTo>
                      <a:pt x="1735" y="7673"/>
                      <a:pt x="1835" y="7473"/>
                      <a:pt x="1802" y="7273"/>
                    </a:cubicBezTo>
                    <a:cubicBezTo>
                      <a:pt x="968" y="4938"/>
                      <a:pt x="635" y="2469"/>
                      <a:pt x="8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6"/>
              <p:cNvSpPr/>
              <p:nvPr/>
            </p:nvSpPr>
            <p:spPr>
              <a:xfrm>
                <a:off x="2245950" y="2274575"/>
                <a:ext cx="673825" cy="1328475"/>
              </a:xfrm>
              <a:custGeom>
                <a:avLst/>
                <a:gdLst/>
                <a:ahLst/>
                <a:cxnLst/>
                <a:rect l="l" t="t" r="r" b="b"/>
                <a:pathLst>
                  <a:path w="26953" h="53139" extrusionOk="0">
                    <a:moveTo>
                      <a:pt x="22683" y="0"/>
                    </a:moveTo>
                    <a:lnTo>
                      <a:pt x="22683" y="0"/>
                    </a:lnTo>
                    <a:cubicBezTo>
                      <a:pt x="22516" y="334"/>
                      <a:pt x="22349" y="634"/>
                      <a:pt x="22183" y="968"/>
                    </a:cubicBezTo>
                    <a:cubicBezTo>
                      <a:pt x="22083" y="968"/>
                      <a:pt x="21983" y="934"/>
                      <a:pt x="21849" y="934"/>
                    </a:cubicBezTo>
                    <a:cubicBezTo>
                      <a:pt x="21782" y="1835"/>
                      <a:pt x="21816" y="2736"/>
                      <a:pt x="21916" y="3570"/>
                    </a:cubicBezTo>
                    <a:cubicBezTo>
                      <a:pt x="22249" y="6505"/>
                      <a:pt x="23584" y="9140"/>
                      <a:pt x="25585" y="10941"/>
                    </a:cubicBezTo>
                    <a:cubicBezTo>
                      <a:pt x="21015" y="11675"/>
                      <a:pt x="16846" y="13677"/>
                      <a:pt x="13510" y="16746"/>
                    </a:cubicBezTo>
                    <a:cubicBezTo>
                      <a:pt x="11075" y="18947"/>
                      <a:pt x="9107" y="21683"/>
                      <a:pt x="7772" y="24751"/>
                    </a:cubicBezTo>
                    <a:cubicBezTo>
                      <a:pt x="5171" y="24818"/>
                      <a:pt x="2635" y="26486"/>
                      <a:pt x="1334" y="29021"/>
                    </a:cubicBezTo>
                    <a:cubicBezTo>
                      <a:pt x="167" y="31289"/>
                      <a:pt x="0" y="34125"/>
                      <a:pt x="801" y="36860"/>
                    </a:cubicBezTo>
                    <a:cubicBezTo>
                      <a:pt x="1468" y="39162"/>
                      <a:pt x="2802" y="41430"/>
                      <a:pt x="4804" y="43632"/>
                    </a:cubicBezTo>
                    <a:cubicBezTo>
                      <a:pt x="5337" y="44199"/>
                      <a:pt x="5938" y="44799"/>
                      <a:pt x="6471" y="45333"/>
                    </a:cubicBezTo>
                    <a:cubicBezTo>
                      <a:pt x="7305" y="46167"/>
                      <a:pt x="8139" y="47034"/>
                      <a:pt x="8907" y="47968"/>
                    </a:cubicBezTo>
                    <a:cubicBezTo>
                      <a:pt x="10308" y="49703"/>
                      <a:pt x="11075" y="51437"/>
                      <a:pt x="11141" y="53038"/>
                    </a:cubicBezTo>
                    <a:cubicBezTo>
                      <a:pt x="11408" y="53105"/>
                      <a:pt x="11642" y="53138"/>
                      <a:pt x="11909" y="53138"/>
                    </a:cubicBezTo>
                    <a:lnTo>
                      <a:pt x="11909" y="53105"/>
                    </a:lnTo>
                    <a:cubicBezTo>
                      <a:pt x="11809" y="51270"/>
                      <a:pt x="10975" y="49369"/>
                      <a:pt x="9474" y="47501"/>
                    </a:cubicBezTo>
                    <a:cubicBezTo>
                      <a:pt x="8706" y="46534"/>
                      <a:pt x="7839" y="45666"/>
                      <a:pt x="7005" y="44832"/>
                    </a:cubicBezTo>
                    <a:cubicBezTo>
                      <a:pt x="6471" y="44299"/>
                      <a:pt x="5904" y="43765"/>
                      <a:pt x="5371" y="43165"/>
                    </a:cubicBezTo>
                    <a:cubicBezTo>
                      <a:pt x="3469" y="41030"/>
                      <a:pt x="2168" y="38861"/>
                      <a:pt x="1535" y="36693"/>
                    </a:cubicBezTo>
                    <a:cubicBezTo>
                      <a:pt x="767" y="34158"/>
                      <a:pt x="968" y="31523"/>
                      <a:pt x="2002" y="29455"/>
                    </a:cubicBezTo>
                    <a:cubicBezTo>
                      <a:pt x="3136" y="27320"/>
                      <a:pt x="5271" y="25819"/>
                      <a:pt x="7439" y="25619"/>
                    </a:cubicBezTo>
                    <a:lnTo>
                      <a:pt x="7439" y="25619"/>
                    </a:lnTo>
                    <a:cubicBezTo>
                      <a:pt x="7005" y="26753"/>
                      <a:pt x="6638" y="27954"/>
                      <a:pt x="6338" y="29155"/>
                    </a:cubicBezTo>
                    <a:cubicBezTo>
                      <a:pt x="6305" y="29355"/>
                      <a:pt x="6438" y="29588"/>
                      <a:pt x="6638" y="29622"/>
                    </a:cubicBezTo>
                    <a:lnTo>
                      <a:pt x="6738" y="29622"/>
                    </a:lnTo>
                    <a:cubicBezTo>
                      <a:pt x="6905" y="29622"/>
                      <a:pt x="7072" y="29488"/>
                      <a:pt x="7105" y="29321"/>
                    </a:cubicBezTo>
                    <a:cubicBezTo>
                      <a:pt x="8106" y="24751"/>
                      <a:pt x="10608" y="20482"/>
                      <a:pt x="14077" y="17313"/>
                    </a:cubicBezTo>
                    <a:cubicBezTo>
                      <a:pt x="17479" y="14177"/>
                      <a:pt x="21816" y="12242"/>
                      <a:pt x="26586" y="11609"/>
                    </a:cubicBezTo>
                    <a:cubicBezTo>
                      <a:pt x="26753" y="11575"/>
                      <a:pt x="26853" y="11475"/>
                      <a:pt x="26919" y="11308"/>
                    </a:cubicBezTo>
                    <a:cubicBezTo>
                      <a:pt x="26953" y="11142"/>
                      <a:pt x="26853" y="10975"/>
                      <a:pt x="26753" y="10908"/>
                    </a:cubicBezTo>
                    <a:cubicBezTo>
                      <a:pt x="24484" y="9274"/>
                      <a:pt x="23017" y="6572"/>
                      <a:pt x="22650" y="3469"/>
                    </a:cubicBezTo>
                    <a:cubicBezTo>
                      <a:pt x="22516" y="2335"/>
                      <a:pt x="22516" y="1168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6"/>
              <p:cNvSpPr/>
              <p:nvPr/>
            </p:nvSpPr>
            <p:spPr>
              <a:xfrm>
                <a:off x="3903800" y="2189500"/>
                <a:ext cx="19765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6172" extrusionOk="0">
                    <a:moveTo>
                      <a:pt x="6905" y="1"/>
                    </a:moveTo>
                    <a:cubicBezTo>
                      <a:pt x="4203" y="1268"/>
                      <a:pt x="1835" y="3170"/>
                      <a:pt x="134" y="5538"/>
                    </a:cubicBezTo>
                    <a:cubicBezTo>
                      <a:pt x="0" y="5772"/>
                      <a:pt x="34" y="5972"/>
                      <a:pt x="200" y="6105"/>
                    </a:cubicBezTo>
                    <a:cubicBezTo>
                      <a:pt x="234" y="6139"/>
                      <a:pt x="334" y="6172"/>
                      <a:pt x="400" y="6172"/>
                    </a:cubicBezTo>
                    <a:cubicBezTo>
                      <a:pt x="534" y="6172"/>
                      <a:pt x="667" y="6105"/>
                      <a:pt x="734" y="6005"/>
                    </a:cubicBezTo>
                    <a:cubicBezTo>
                      <a:pt x="2535" y="3537"/>
                      <a:pt x="5070" y="1602"/>
                      <a:pt x="7906" y="435"/>
                    </a:cubicBezTo>
                    <a:cubicBezTo>
                      <a:pt x="7706" y="435"/>
                      <a:pt x="7539" y="468"/>
                      <a:pt x="7339" y="501"/>
                    </a:cubicBezTo>
                    <a:cubicBezTo>
                      <a:pt x="7205" y="334"/>
                      <a:pt x="7072" y="168"/>
                      <a:pt x="6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6"/>
              <p:cNvSpPr/>
              <p:nvPr/>
            </p:nvSpPr>
            <p:spPr>
              <a:xfrm>
                <a:off x="4279900" y="2342950"/>
                <a:ext cx="2010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702" extrusionOk="0">
                    <a:moveTo>
                      <a:pt x="5137" y="1"/>
                    </a:moveTo>
                    <a:cubicBezTo>
                      <a:pt x="3503" y="167"/>
                      <a:pt x="1868" y="501"/>
                      <a:pt x="300" y="968"/>
                    </a:cubicBezTo>
                    <a:cubicBezTo>
                      <a:pt x="100" y="1001"/>
                      <a:pt x="0" y="1201"/>
                      <a:pt x="34" y="1402"/>
                    </a:cubicBezTo>
                    <a:cubicBezTo>
                      <a:pt x="67" y="1635"/>
                      <a:pt x="267" y="1702"/>
                      <a:pt x="401" y="1702"/>
                    </a:cubicBezTo>
                    <a:lnTo>
                      <a:pt x="534" y="1702"/>
                    </a:lnTo>
                    <a:cubicBezTo>
                      <a:pt x="3002" y="1001"/>
                      <a:pt x="5504" y="634"/>
                      <a:pt x="8039" y="634"/>
                    </a:cubicBezTo>
                    <a:cubicBezTo>
                      <a:pt x="7483" y="545"/>
                      <a:pt x="6913" y="501"/>
                      <a:pt x="6327" y="501"/>
                    </a:cubicBezTo>
                    <a:cubicBezTo>
                      <a:pt x="6034" y="501"/>
                      <a:pt x="5738" y="512"/>
                      <a:pt x="5437" y="534"/>
                    </a:cubicBezTo>
                    <a:cubicBezTo>
                      <a:pt x="5337" y="334"/>
                      <a:pt x="5271" y="167"/>
                      <a:pt x="51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6"/>
              <p:cNvSpPr/>
              <p:nvPr/>
            </p:nvSpPr>
            <p:spPr>
              <a:xfrm>
                <a:off x="4512550" y="2585625"/>
                <a:ext cx="201000" cy="6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2469" extrusionOk="0">
                    <a:moveTo>
                      <a:pt x="368" y="1"/>
                    </a:moveTo>
                    <a:cubicBezTo>
                      <a:pt x="134" y="1"/>
                      <a:pt x="1" y="167"/>
                      <a:pt x="1" y="367"/>
                    </a:cubicBezTo>
                    <a:cubicBezTo>
                      <a:pt x="1" y="601"/>
                      <a:pt x="168" y="768"/>
                      <a:pt x="368" y="768"/>
                    </a:cubicBezTo>
                    <a:cubicBezTo>
                      <a:pt x="3036" y="834"/>
                      <a:pt x="5638" y="1435"/>
                      <a:pt x="8040" y="2469"/>
                    </a:cubicBezTo>
                    <a:lnTo>
                      <a:pt x="8040" y="1635"/>
                    </a:lnTo>
                    <a:cubicBezTo>
                      <a:pt x="5638" y="634"/>
                      <a:pt x="3003" y="34"/>
                      <a:pt x="3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6"/>
              <p:cNvSpPr/>
              <p:nvPr/>
            </p:nvSpPr>
            <p:spPr>
              <a:xfrm>
                <a:off x="2953125" y="2998625"/>
                <a:ext cx="1528600" cy="655300"/>
              </a:xfrm>
              <a:custGeom>
                <a:avLst/>
                <a:gdLst/>
                <a:ahLst/>
                <a:cxnLst/>
                <a:rect l="l" t="t" r="r" b="b"/>
                <a:pathLst>
                  <a:path w="61144" h="26212" extrusionOk="0">
                    <a:moveTo>
                      <a:pt x="21559" y="0"/>
                    </a:moveTo>
                    <a:cubicBezTo>
                      <a:pt x="21508" y="0"/>
                      <a:pt x="21458" y="8"/>
                      <a:pt x="21415" y="26"/>
                    </a:cubicBezTo>
                    <a:cubicBezTo>
                      <a:pt x="17112" y="2361"/>
                      <a:pt x="14110" y="6864"/>
                      <a:pt x="13576" y="11701"/>
                    </a:cubicBezTo>
                    <a:cubicBezTo>
                      <a:pt x="13510" y="12435"/>
                      <a:pt x="13443" y="13168"/>
                      <a:pt x="13443" y="13836"/>
                    </a:cubicBezTo>
                    <a:cubicBezTo>
                      <a:pt x="13410" y="14670"/>
                      <a:pt x="13376" y="15503"/>
                      <a:pt x="13276" y="16337"/>
                    </a:cubicBezTo>
                    <a:cubicBezTo>
                      <a:pt x="13109" y="17438"/>
                      <a:pt x="12709" y="19473"/>
                      <a:pt x="11442" y="20507"/>
                    </a:cubicBezTo>
                    <a:cubicBezTo>
                      <a:pt x="10241" y="21274"/>
                      <a:pt x="9173" y="22142"/>
                      <a:pt x="8173" y="23109"/>
                    </a:cubicBezTo>
                    <a:cubicBezTo>
                      <a:pt x="8239" y="21274"/>
                      <a:pt x="7339" y="19540"/>
                      <a:pt x="6705" y="18639"/>
                    </a:cubicBezTo>
                    <a:cubicBezTo>
                      <a:pt x="6171" y="17872"/>
                      <a:pt x="5571" y="17171"/>
                      <a:pt x="5004" y="16471"/>
                    </a:cubicBezTo>
                    <a:cubicBezTo>
                      <a:pt x="4403" y="15804"/>
                      <a:pt x="3836" y="15103"/>
                      <a:pt x="3336" y="14369"/>
                    </a:cubicBezTo>
                    <a:cubicBezTo>
                      <a:pt x="1501" y="11701"/>
                      <a:pt x="734" y="8265"/>
                      <a:pt x="1268" y="4863"/>
                    </a:cubicBezTo>
                    <a:cubicBezTo>
                      <a:pt x="1334" y="4662"/>
                      <a:pt x="1168" y="4462"/>
                      <a:pt x="934" y="4462"/>
                    </a:cubicBezTo>
                    <a:cubicBezTo>
                      <a:pt x="917" y="4459"/>
                      <a:pt x="899" y="4458"/>
                      <a:pt x="882" y="4458"/>
                    </a:cubicBezTo>
                    <a:cubicBezTo>
                      <a:pt x="701" y="4458"/>
                      <a:pt x="534" y="4613"/>
                      <a:pt x="534" y="4796"/>
                    </a:cubicBezTo>
                    <a:cubicBezTo>
                      <a:pt x="0" y="8332"/>
                      <a:pt x="767" y="12001"/>
                      <a:pt x="2702" y="14836"/>
                    </a:cubicBezTo>
                    <a:cubicBezTo>
                      <a:pt x="3236" y="15604"/>
                      <a:pt x="3836" y="16304"/>
                      <a:pt x="4403" y="17005"/>
                    </a:cubicBezTo>
                    <a:cubicBezTo>
                      <a:pt x="5004" y="17672"/>
                      <a:pt x="5571" y="18372"/>
                      <a:pt x="6071" y="19106"/>
                    </a:cubicBezTo>
                    <a:cubicBezTo>
                      <a:pt x="6738" y="20040"/>
                      <a:pt x="7772" y="22008"/>
                      <a:pt x="7272" y="23876"/>
                    </a:cubicBezTo>
                    <a:lnTo>
                      <a:pt x="7272" y="24010"/>
                    </a:lnTo>
                    <a:cubicBezTo>
                      <a:pt x="6838" y="24510"/>
                      <a:pt x="6405" y="25044"/>
                      <a:pt x="6004" y="25611"/>
                    </a:cubicBezTo>
                    <a:cubicBezTo>
                      <a:pt x="5871" y="25778"/>
                      <a:pt x="5904" y="26011"/>
                      <a:pt x="6071" y="26144"/>
                    </a:cubicBezTo>
                    <a:cubicBezTo>
                      <a:pt x="6171" y="26178"/>
                      <a:pt x="6204" y="26211"/>
                      <a:pt x="6271" y="26211"/>
                    </a:cubicBezTo>
                    <a:cubicBezTo>
                      <a:pt x="6405" y="26211"/>
                      <a:pt x="6538" y="26178"/>
                      <a:pt x="6571" y="26044"/>
                    </a:cubicBezTo>
                    <a:cubicBezTo>
                      <a:pt x="9207" y="22442"/>
                      <a:pt x="13443" y="19640"/>
                      <a:pt x="18547" y="18172"/>
                    </a:cubicBezTo>
                    <a:cubicBezTo>
                      <a:pt x="18613" y="18139"/>
                      <a:pt x="18713" y="18139"/>
                      <a:pt x="18780" y="18105"/>
                    </a:cubicBezTo>
                    <a:cubicBezTo>
                      <a:pt x="21215" y="18806"/>
                      <a:pt x="23317" y="20474"/>
                      <a:pt x="24484" y="22642"/>
                    </a:cubicBezTo>
                    <a:cubicBezTo>
                      <a:pt x="24551" y="22775"/>
                      <a:pt x="24684" y="22842"/>
                      <a:pt x="24818" y="22842"/>
                    </a:cubicBezTo>
                    <a:cubicBezTo>
                      <a:pt x="24851" y="22842"/>
                      <a:pt x="24918" y="22842"/>
                      <a:pt x="24985" y="22809"/>
                    </a:cubicBezTo>
                    <a:cubicBezTo>
                      <a:pt x="25151" y="22709"/>
                      <a:pt x="25218" y="22475"/>
                      <a:pt x="25151" y="22308"/>
                    </a:cubicBezTo>
                    <a:cubicBezTo>
                      <a:pt x="24051" y="20307"/>
                      <a:pt x="22249" y="18706"/>
                      <a:pt x="20148" y="17838"/>
                    </a:cubicBezTo>
                    <a:cubicBezTo>
                      <a:pt x="22757" y="17245"/>
                      <a:pt x="25569" y="16973"/>
                      <a:pt x="28871" y="16973"/>
                    </a:cubicBezTo>
                    <a:cubicBezTo>
                      <a:pt x="30212" y="16973"/>
                      <a:pt x="31635" y="17018"/>
                      <a:pt x="33157" y="17105"/>
                    </a:cubicBezTo>
                    <a:cubicBezTo>
                      <a:pt x="35325" y="17205"/>
                      <a:pt x="37560" y="17438"/>
                      <a:pt x="39695" y="17605"/>
                    </a:cubicBezTo>
                    <a:cubicBezTo>
                      <a:pt x="40729" y="17672"/>
                      <a:pt x="41830" y="17805"/>
                      <a:pt x="42897" y="17872"/>
                    </a:cubicBezTo>
                    <a:lnTo>
                      <a:pt x="42931" y="17939"/>
                    </a:lnTo>
                    <a:cubicBezTo>
                      <a:pt x="44865" y="18873"/>
                      <a:pt x="46333" y="20807"/>
                      <a:pt x="46700" y="22975"/>
                    </a:cubicBezTo>
                    <a:cubicBezTo>
                      <a:pt x="46733" y="23142"/>
                      <a:pt x="46900" y="23309"/>
                      <a:pt x="47067" y="23309"/>
                    </a:cubicBezTo>
                    <a:lnTo>
                      <a:pt x="47167" y="23309"/>
                    </a:lnTo>
                    <a:cubicBezTo>
                      <a:pt x="47367" y="23276"/>
                      <a:pt x="47501" y="23042"/>
                      <a:pt x="47434" y="22842"/>
                    </a:cubicBezTo>
                    <a:cubicBezTo>
                      <a:pt x="47100" y="20941"/>
                      <a:pt x="45966" y="19173"/>
                      <a:pt x="44432" y="18005"/>
                    </a:cubicBezTo>
                    <a:lnTo>
                      <a:pt x="44432" y="18005"/>
                    </a:lnTo>
                    <a:cubicBezTo>
                      <a:pt x="45599" y="18105"/>
                      <a:pt x="46767" y="18172"/>
                      <a:pt x="47934" y="18205"/>
                    </a:cubicBezTo>
                    <a:cubicBezTo>
                      <a:pt x="48483" y="18223"/>
                      <a:pt x="49049" y="18234"/>
                      <a:pt x="49625" y="18234"/>
                    </a:cubicBezTo>
                    <a:cubicBezTo>
                      <a:pt x="53499" y="18234"/>
                      <a:pt x="57870" y="17707"/>
                      <a:pt x="60977" y="14803"/>
                    </a:cubicBezTo>
                    <a:cubicBezTo>
                      <a:pt x="61144" y="14670"/>
                      <a:pt x="61144" y="14436"/>
                      <a:pt x="61044" y="14269"/>
                    </a:cubicBezTo>
                    <a:cubicBezTo>
                      <a:pt x="60968" y="14175"/>
                      <a:pt x="60861" y="14134"/>
                      <a:pt x="60753" y="14134"/>
                    </a:cubicBezTo>
                    <a:cubicBezTo>
                      <a:pt x="60668" y="14134"/>
                      <a:pt x="60583" y="14159"/>
                      <a:pt x="60510" y="14203"/>
                    </a:cubicBezTo>
                    <a:cubicBezTo>
                      <a:pt x="57841" y="16671"/>
                      <a:pt x="54105" y="17338"/>
                      <a:pt x="50636" y="17405"/>
                    </a:cubicBezTo>
                    <a:cubicBezTo>
                      <a:pt x="54472" y="14203"/>
                      <a:pt x="56807" y="9199"/>
                      <a:pt x="56774" y="4162"/>
                    </a:cubicBezTo>
                    <a:cubicBezTo>
                      <a:pt x="56774" y="3962"/>
                      <a:pt x="56607" y="3795"/>
                      <a:pt x="56407" y="3795"/>
                    </a:cubicBezTo>
                    <a:cubicBezTo>
                      <a:pt x="56207" y="3795"/>
                      <a:pt x="56040" y="3962"/>
                      <a:pt x="56040" y="4162"/>
                    </a:cubicBezTo>
                    <a:cubicBezTo>
                      <a:pt x="56107" y="9232"/>
                      <a:pt x="53605" y="14303"/>
                      <a:pt x="49535" y="17338"/>
                    </a:cubicBezTo>
                    <a:lnTo>
                      <a:pt x="49469" y="17371"/>
                    </a:lnTo>
                    <a:cubicBezTo>
                      <a:pt x="48968" y="17371"/>
                      <a:pt x="48535" y="17371"/>
                      <a:pt x="48034" y="17338"/>
                    </a:cubicBezTo>
                    <a:cubicBezTo>
                      <a:pt x="45266" y="17271"/>
                      <a:pt x="42464" y="17005"/>
                      <a:pt x="39762" y="16771"/>
                    </a:cubicBezTo>
                    <a:cubicBezTo>
                      <a:pt x="37594" y="16538"/>
                      <a:pt x="35392" y="16371"/>
                      <a:pt x="33190" y="16271"/>
                    </a:cubicBezTo>
                    <a:cubicBezTo>
                      <a:pt x="32857" y="16271"/>
                      <a:pt x="32557" y="16204"/>
                      <a:pt x="32256" y="16204"/>
                    </a:cubicBezTo>
                    <a:cubicBezTo>
                      <a:pt x="34258" y="15470"/>
                      <a:pt x="36359" y="14069"/>
                      <a:pt x="38594" y="12034"/>
                    </a:cubicBezTo>
                    <a:cubicBezTo>
                      <a:pt x="41096" y="9799"/>
                      <a:pt x="43064" y="7031"/>
                      <a:pt x="45032" y="4396"/>
                    </a:cubicBezTo>
                    <a:cubicBezTo>
                      <a:pt x="45132" y="4262"/>
                      <a:pt x="45099" y="3995"/>
                      <a:pt x="44932" y="3862"/>
                    </a:cubicBezTo>
                    <a:cubicBezTo>
                      <a:pt x="44871" y="3813"/>
                      <a:pt x="44801" y="3791"/>
                      <a:pt x="44730" y="3791"/>
                    </a:cubicBezTo>
                    <a:cubicBezTo>
                      <a:pt x="44607" y="3791"/>
                      <a:pt x="44483" y="3856"/>
                      <a:pt x="44398" y="3962"/>
                    </a:cubicBezTo>
                    <a:cubicBezTo>
                      <a:pt x="42464" y="6564"/>
                      <a:pt x="40529" y="9299"/>
                      <a:pt x="38094" y="11501"/>
                    </a:cubicBezTo>
                    <a:cubicBezTo>
                      <a:pt x="35025" y="14303"/>
                      <a:pt x="32223" y="15837"/>
                      <a:pt x="29588" y="16137"/>
                    </a:cubicBezTo>
                    <a:cubicBezTo>
                      <a:pt x="29297" y="16133"/>
                      <a:pt x="29009" y="16131"/>
                      <a:pt x="28724" y="16131"/>
                    </a:cubicBezTo>
                    <a:cubicBezTo>
                      <a:pt x="24739" y="16131"/>
                      <a:pt x="21400" y="16566"/>
                      <a:pt x="18380" y="17438"/>
                    </a:cubicBezTo>
                    <a:cubicBezTo>
                      <a:pt x="16512" y="17972"/>
                      <a:pt x="14711" y="18672"/>
                      <a:pt x="13076" y="19540"/>
                    </a:cubicBezTo>
                    <a:cubicBezTo>
                      <a:pt x="13610" y="18472"/>
                      <a:pt x="13910" y="17271"/>
                      <a:pt x="14010" y="16471"/>
                    </a:cubicBezTo>
                    <a:cubicBezTo>
                      <a:pt x="14110" y="15604"/>
                      <a:pt x="14177" y="14703"/>
                      <a:pt x="14210" y="13869"/>
                    </a:cubicBezTo>
                    <a:cubicBezTo>
                      <a:pt x="14244" y="13202"/>
                      <a:pt x="14244" y="12468"/>
                      <a:pt x="14344" y="11801"/>
                    </a:cubicBezTo>
                    <a:cubicBezTo>
                      <a:pt x="14844" y="7164"/>
                      <a:pt x="17679" y="2928"/>
                      <a:pt x="21749" y="693"/>
                    </a:cubicBezTo>
                    <a:cubicBezTo>
                      <a:pt x="21916" y="626"/>
                      <a:pt x="22016" y="359"/>
                      <a:pt x="21916" y="193"/>
                    </a:cubicBezTo>
                    <a:cubicBezTo>
                      <a:pt x="21866" y="69"/>
                      <a:pt x="21707" y="0"/>
                      <a:pt x="2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6"/>
              <p:cNvSpPr/>
              <p:nvPr/>
            </p:nvSpPr>
            <p:spPr>
              <a:xfrm>
                <a:off x="4821125" y="3255800"/>
                <a:ext cx="15180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2715" extrusionOk="0">
                    <a:moveTo>
                      <a:pt x="822" y="0"/>
                    </a:moveTo>
                    <a:cubicBezTo>
                      <a:pt x="671" y="0"/>
                      <a:pt x="519" y="4"/>
                      <a:pt x="367" y="13"/>
                    </a:cubicBezTo>
                    <a:cubicBezTo>
                      <a:pt x="167" y="13"/>
                      <a:pt x="0" y="180"/>
                      <a:pt x="0" y="380"/>
                    </a:cubicBezTo>
                    <a:cubicBezTo>
                      <a:pt x="0" y="580"/>
                      <a:pt x="167" y="747"/>
                      <a:pt x="367" y="747"/>
                    </a:cubicBezTo>
                    <a:cubicBezTo>
                      <a:pt x="490" y="741"/>
                      <a:pt x="613" y="738"/>
                      <a:pt x="737" y="738"/>
                    </a:cubicBezTo>
                    <a:cubicBezTo>
                      <a:pt x="2654" y="738"/>
                      <a:pt x="4598" y="1461"/>
                      <a:pt x="6071" y="2715"/>
                    </a:cubicBezTo>
                    <a:cubicBezTo>
                      <a:pt x="5838" y="2314"/>
                      <a:pt x="5537" y="1881"/>
                      <a:pt x="5337" y="1547"/>
                    </a:cubicBezTo>
                    <a:cubicBezTo>
                      <a:pt x="5371" y="1480"/>
                      <a:pt x="5404" y="1414"/>
                      <a:pt x="5471" y="1347"/>
                    </a:cubicBezTo>
                    <a:cubicBezTo>
                      <a:pt x="4096" y="492"/>
                      <a:pt x="2470" y="0"/>
                      <a:pt x="8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6"/>
              <p:cNvSpPr/>
              <p:nvPr/>
            </p:nvSpPr>
            <p:spPr>
              <a:xfrm>
                <a:off x="4837800" y="3511300"/>
                <a:ext cx="1718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6172" extrusionOk="0">
                    <a:moveTo>
                      <a:pt x="367" y="0"/>
                    </a:moveTo>
                    <a:cubicBezTo>
                      <a:pt x="200" y="0"/>
                      <a:pt x="0" y="167"/>
                      <a:pt x="0" y="367"/>
                    </a:cubicBezTo>
                    <a:cubicBezTo>
                      <a:pt x="0" y="600"/>
                      <a:pt x="167" y="767"/>
                      <a:pt x="367" y="767"/>
                    </a:cubicBezTo>
                    <a:cubicBezTo>
                      <a:pt x="1868" y="801"/>
                      <a:pt x="3336" y="1334"/>
                      <a:pt x="4503" y="2302"/>
                    </a:cubicBezTo>
                    <a:cubicBezTo>
                      <a:pt x="5671" y="3269"/>
                      <a:pt x="6505" y="4603"/>
                      <a:pt x="6838" y="6038"/>
                    </a:cubicBezTo>
                    <a:cubicBezTo>
                      <a:pt x="6838" y="6104"/>
                      <a:pt x="6838" y="6138"/>
                      <a:pt x="6872" y="6171"/>
                    </a:cubicBezTo>
                    <a:cubicBezTo>
                      <a:pt x="6705" y="5304"/>
                      <a:pt x="6538" y="4370"/>
                      <a:pt x="6238" y="3536"/>
                    </a:cubicBezTo>
                    <a:cubicBezTo>
                      <a:pt x="6338" y="3469"/>
                      <a:pt x="6371" y="3436"/>
                      <a:pt x="6405" y="3336"/>
                    </a:cubicBezTo>
                    <a:cubicBezTo>
                      <a:pt x="6004" y="2702"/>
                      <a:pt x="5537" y="2168"/>
                      <a:pt x="4937" y="1701"/>
                    </a:cubicBezTo>
                    <a:cubicBezTo>
                      <a:pt x="3669" y="667"/>
                      <a:pt x="2035" y="33"/>
                      <a:pt x="3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6"/>
              <p:cNvSpPr/>
              <p:nvPr/>
            </p:nvSpPr>
            <p:spPr>
              <a:xfrm>
                <a:off x="4730225" y="3937200"/>
                <a:ext cx="104250" cy="167050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6682" extrusionOk="0">
                    <a:moveTo>
                      <a:pt x="450" y="0"/>
                    </a:moveTo>
                    <a:cubicBezTo>
                      <a:pt x="344" y="0"/>
                      <a:pt x="240" y="51"/>
                      <a:pt x="167" y="143"/>
                    </a:cubicBezTo>
                    <a:cubicBezTo>
                      <a:pt x="0" y="310"/>
                      <a:pt x="33" y="577"/>
                      <a:pt x="200" y="677"/>
                    </a:cubicBezTo>
                    <a:cubicBezTo>
                      <a:pt x="2035" y="2111"/>
                      <a:pt x="3369" y="4179"/>
                      <a:pt x="3936" y="6481"/>
                    </a:cubicBezTo>
                    <a:cubicBezTo>
                      <a:pt x="3936" y="6581"/>
                      <a:pt x="4003" y="6648"/>
                      <a:pt x="4036" y="6681"/>
                    </a:cubicBezTo>
                    <a:cubicBezTo>
                      <a:pt x="3970" y="6014"/>
                      <a:pt x="3836" y="5347"/>
                      <a:pt x="3703" y="4680"/>
                    </a:cubicBezTo>
                    <a:cubicBezTo>
                      <a:pt x="3836" y="4646"/>
                      <a:pt x="3970" y="4646"/>
                      <a:pt x="4170" y="4646"/>
                    </a:cubicBezTo>
                    <a:cubicBezTo>
                      <a:pt x="3436" y="2845"/>
                      <a:pt x="2268" y="1277"/>
                      <a:pt x="701" y="110"/>
                    </a:cubicBezTo>
                    <a:cubicBezTo>
                      <a:pt x="625" y="35"/>
                      <a:pt x="537" y="0"/>
                      <a:pt x="4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6"/>
              <p:cNvSpPr/>
              <p:nvPr/>
            </p:nvSpPr>
            <p:spPr>
              <a:xfrm>
                <a:off x="3774525" y="3791500"/>
                <a:ext cx="922350" cy="293550"/>
              </a:xfrm>
              <a:custGeom>
                <a:avLst/>
                <a:gdLst/>
                <a:ahLst/>
                <a:cxnLst/>
                <a:rect l="l" t="t" r="r" b="b"/>
                <a:pathLst>
                  <a:path w="36894" h="11742" extrusionOk="0">
                    <a:moveTo>
                      <a:pt x="36594" y="0"/>
                    </a:moveTo>
                    <a:cubicBezTo>
                      <a:pt x="36510" y="0"/>
                      <a:pt x="36410" y="33"/>
                      <a:pt x="36327" y="100"/>
                    </a:cubicBezTo>
                    <a:cubicBezTo>
                      <a:pt x="34159" y="1935"/>
                      <a:pt x="31256" y="3169"/>
                      <a:pt x="27987" y="3736"/>
                    </a:cubicBezTo>
                    <a:cubicBezTo>
                      <a:pt x="26615" y="3962"/>
                      <a:pt x="25152" y="4070"/>
                      <a:pt x="23542" y="4070"/>
                    </a:cubicBezTo>
                    <a:cubicBezTo>
                      <a:pt x="22060" y="4070"/>
                      <a:pt x="20455" y="3979"/>
                      <a:pt x="18681" y="3803"/>
                    </a:cubicBezTo>
                    <a:cubicBezTo>
                      <a:pt x="17847" y="3736"/>
                      <a:pt x="17013" y="3603"/>
                      <a:pt x="16179" y="3503"/>
                    </a:cubicBezTo>
                    <a:cubicBezTo>
                      <a:pt x="14028" y="3281"/>
                      <a:pt x="11877" y="3000"/>
                      <a:pt x="9668" y="3000"/>
                    </a:cubicBezTo>
                    <a:cubicBezTo>
                      <a:pt x="9548" y="3000"/>
                      <a:pt x="9428" y="3001"/>
                      <a:pt x="9307" y="3002"/>
                    </a:cubicBezTo>
                    <a:cubicBezTo>
                      <a:pt x="5571" y="3069"/>
                      <a:pt x="2536" y="3936"/>
                      <a:pt x="201" y="5637"/>
                    </a:cubicBezTo>
                    <a:cubicBezTo>
                      <a:pt x="34" y="5771"/>
                      <a:pt x="1" y="6004"/>
                      <a:pt x="134" y="6171"/>
                    </a:cubicBezTo>
                    <a:cubicBezTo>
                      <a:pt x="201" y="6271"/>
                      <a:pt x="334" y="6338"/>
                      <a:pt x="401" y="6338"/>
                    </a:cubicBezTo>
                    <a:cubicBezTo>
                      <a:pt x="501" y="6338"/>
                      <a:pt x="568" y="6305"/>
                      <a:pt x="601" y="6271"/>
                    </a:cubicBezTo>
                    <a:cubicBezTo>
                      <a:pt x="2769" y="4670"/>
                      <a:pt x="5705" y="3836"/>
                      <a:pt x="9241" y="3769"/>
                    </a:cubicBezTo>
                    <a:cubicBezTo>
                      <a:pt x="9370" y="3768"/>
                      <a:pt x="9500" y="3767"/>
                      <a:pt x="9630" y="3767"/>
                    </a:cubicBezTo>
                    <a:cubicBezTo>
                      <a:pt x="11768" y="3767"/>
                      <a:pt x="13905" y="4018"/>
                      <a:pt x="16012" y="4270"/>
                    </a:cubicBezTo>
                    <a:cubicBezTo>
                      <a:pt x="16379" y="4303"/>
                      <a:pt x="16746" y="4337"/>
                      <a:pt x="17080" y="4403"/>
                    </a:cubicBezTo>
                    <a:cubicBezTo>
                      <a:pt x="19882" y="4937"/>
                      <a:pt x="21750" y="5771"/>
                      <a:pt x="23751" y="7339"/>
                    </a:cubicBezTo>
                    <a:cubicBezTo>
                      <a:pt x="24185" y="7672"/>
                      <a:pt x="24552" y="7972"/>
                      <a:pt x="24952" y="8306"/>
                    </a:cubicBezTo>
                    <a:cubicBezTo>
                      <a:pt x="26520" y="9607"/>
                      <a:pt x="28121" y="10941"/>
                      <a:pt x="30089" y="11675"/>
                    </a:cubicBezTo>
                    <a:cubicBezTo>
                      <a:pt x="30156" y="11675"/>
                      <a:pt x="30189" y="11742"/>
                      <a:pt x="30222" y="11742"/>
                    </a:cubicBezTo>
                    <a:cubicBezTo>
                      <a:pt x="30389" y="11742"/>
                      <a:pt x="30523" y="11642"/>
                      <a:pt x="30589" y="11475"/>
                    </a:cubicBezTo>
                    <a:cubicBezTo>
                      <a:pt x="30689" y="11275"/>
                      <a:pt x="30556" y="11075"/>
                      <a:pt x="30389" y="10975"/>
                    </a:cubicBezTo>
                    <a:cubicBezTo>
                      <a:pt x="28555" y="10274"/>
                      <a:pt x="27020" y="8973"/>
                      <a:pt x="25452" y="7739"/>
                    </a:cubicBezTo>
                    <a:cubicBezTo>
                      <a:pt x="25052" y="7405"/>
                      <a:pt x="24685" y="7072"/>
                      <a:pt x="24251" y="6738"/>
                    </a:cubicBezTo>
                    <a:cubicBezTo>
                      <a:pt x="23184" y="5838"/>
                      <a:pt x="22117" y="5237"/>
                      <a:pt x="20982" y="4737"/>
                    </a:cubicBezTo>
                    <a:lnTo>
                      <a:pt x="20982" y="4737"/>
                    </a:lnTo>
                    <a:cubicBezTo>
                      <a:pt x="21752" y="4786"/>
                      <a:pt x="22493" y="4809"/>
                      <a:pt x="23209" y="4809"/>
                    </a:cubicBezTo>
                    <a:cubicBezTo>
                      <a:pt x="24945" y="4809"/>
                      <a:pt x="26533" y="4673"/>
                      <a:pt x="28021" y="4437"/>
                    </a:cubicBezTo>
                    <a:cubicBezTo>
                      <a:pt x="31423" y="3836"/>
                      <a:pt x="34425" y="2569"/>
                      <a:pt x="36727" y="634"/>
                    </a:cubicBezTo>
                    <a:cubicBezTo>
                      <a:pt x="36894" y="500"/>
                      <a:pt x="36894" y="267"/>
                      <a:pt x="36760" y="100"/>
                    </a:cubicBezTo>
                    <a:cubicBezTo>
                      <a:pt x="36744" y="33"/>
                      <a:pt x="36677" y="0"/>
                      <a:pt x="365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6"/>
              <p:cNvSpPr/>
              <p:nvPr/>
            </p:nvSpPr>
            <p:spPr>
              <a:xfrm>
                <a:off x="2636225" y="2398925"/>
                <a:ext cx="368625" cy="213575"/>
              </a:xfrm>
              <a:custGeom>
                <a:avLst/>
                <a:gdLst/>
                <a:ahLst/>
                <a:cxnLst/>
                <a:rect l="l" t="t" r="r" b="b"/>
                <a:pathLst>
                  <a:path w="14745" h="8543" extrusionOk="0">
                    <a:moveTo>
                      <a:pt x="12442" y="0"/>
                    </a:moveTo>
                    <a:cubicBezTo>
                      <a:pt x="12269" y="0"/>
                      <a:pt x="12090" y="21"/>
                      <a:pt x="11909" y="63"/>
                    </a:cubicBezTo>
                    <a:cubicBezTo>
                      <a:pt x="8139" y="964"/>
                      <a:pt x="4504" y="2565"/>
                      <a:pt x="1335" y="4767"/>
                    </a:cubicBezTo>
                    <a:cubicBezTo>
                      <a:pt x="467" y="5334"/>
                      <a:pt x="0" y="6568"/>
                      <a:pt x="634" y="7502"/>
                    </a:cubicBezTo>
                    <a:cubicBezTo>
                      <a:pt x="997" y="8115"/>
                      <a:pt x="1716" y="8543"/>
                      <a:pt x="2423" y="8543"/>
                    </a:cubicBezTo>
                    <a:cubicBezTo>
                      <a:pt x="2754" y="8543"/>
                      <a:pt x="3082" y="8449"/>
                      <a:pt x="3369" y="8236"/>
                    </a:cubicBezTo>
                    <a:cubicBezTo>
                      <a:pt x="4870" y="7168"/>
                      <a:pt x="6472" y="6301"/>
                      <a:pt x="8139" y="5567"/>
                    </a:cubicBezTo>
                    <a:cubicBezTo>
                      <a:pt x="8173" y="5500"/>
                      <a:pt x="8473" y="5434"/>
                      <a:pt x="8506" y="5400"/>
                    </a:cubicBezTo>
                    <a:cubicBezTo>
                      <a:pt x="8673" y="5300"/>
                      <a:pt x="8873" y="5234"/>
                      <a:pt x="9040" y="5167"/>
                    </a:cubicBezTo>
                    <a:cubicBezTo>
                      <a:pt x="9474" y="5000"/>
                      <a:pt x="9874" y="4833"/>
                      <a:pt x="10308" y="4733"/>
                    </a:cubicBezTo>
                    <a:cubicBezTo>
                      <a:pt x="11175" y="4433"/>
                      <a:pt x="12076" y="4166"/>
                      <a:pt x="12976" y="3966"/>
                    </a:cubicBezTo>
                    <a:cubicBezTo>
                      <a:pt x="14044" y="3733"/>
                      <a:pt x="14744" y="2465"/>
                      <a:pt x="14411" y="1464"/>
                    </a:cubicBezTo>
                    <a:cubicBezTo>
                      <a:pt x="14130" y="567"/>
                      <a:pt x="13355" y="0"/>
                      <a:pt x="124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6"/>
              <p:cNvSpPr/>
              <p:nvPr/>
            </p:nvSpPr>
            <p:spPr>
              <a:xfrm>
                <a:off x="3107275" y="2285825"/>
                <a:ext cx="914225" cy="154975"/>
              </a:xfrm>
              <a:custGeom>
                <a:avLst/>
                <a:gdLst/>
                <a:ahLst/>
                <a:cxnLst/>
                <a:rect l="l" t="t" r="r" b="b"/>
                <a:pathLst>
                  <a:path w="36569" h="6199" extrusionOk="0">
                    <a:moveTo>
                      <a:pt x="18391" y="1"/>
                    </a:moveTo>
                    <a:cubicBezTo>
                      <a:pt x="12977" y="1"/>
                      <a:pt x="7557" y="726"/>
                      <a:pt x="2307" y="2186"/>
                    </a:cubicBezTo>
                    <a:cubicBezTo>
                      <a:pt x="1" y="2831"/>
                      <a:pt x="699" y="6198"/>
                      <a:pt x="2808" y="6198"/>
                    </a:cubicBezTo>
                    <a:cubicBezTo>
                      <a:pt x="2987" y="6198"/>
                      <a:pt x="3176" y="6174"/>
                      <a:pt x="3374" y="6122"/>
                    </a:cubicBezTo>
                    <a:cubicBezTo>
                      <a:pt x="8307" y="4758"/>
                      <a:pt x="13367" y="4083"/>
                      <a:pt x="18427" y="4083"/>
                    </a:cubicBezTo>
                    <a:cubicBezTo>
                      <a:pt x="23391" y="4083"/>
                      <a:pt x="28355" y="4733"/>
                      <a:pt x="33195" y="6022"/>
                    </a:cubicBezTo>
                    <a:cubicBezTo>
                      <a:pt x="33391" y="6074"/>
                      <a:pt x="33578" y="6098"/>
                      <a:pt x="33755" y="6098"/>
                    </a:cubicBezTo>
                    <a:cubicBezTo>
                      <a:pt x="35842" y="6098"/>
                      <a:pt x="36569" y="2734"/>
                      <a:pt x="34263" y="2119"/>
                    </a:cubicBezTo>
                    <a:cubicBezTo>
                      <a:pt x="29089" y="709"/>
                      <a:pt x="23743" y="1"/>
                      <a:pt x="183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6"/>
              <p:cNvSpPr/>
              <p:nvPr/>
            </p:nvSpPr>
            <p:spPr>
              <a:xfrm>
                <a:off x="2237600" y="3388700"/>
                <a:ext cx="2802025" cy="923525"/>
              </a:xfrm>
              <a:custGeom>
                <a:avLst/>
                <a:gdLst/>
                <a:ahLst/>
                <a:cxnLst/>
                <a:rect l="l" t="t" r="r" b="b"/>
                <a:pathLst>
                  <a:path w="112081" h="36941" extrusionOk="0">
                    <a:moveTo>
                      <a:pt x="14945" y="1"/>
                    </a:moveTo>
                    <a:lnTo>
                      <a:pt x="14945" y="1"/>
                    </a:lnTo>
                    <a:cubicBezTo>
                      <a:pt x="14845" y="1835"/>
                      <a:pt x="14878" y="3670"/>
                      <a:pt x="15178" y="5438"/>
                    </a:cubicBezTo>
                    <a:cubicBezTo>
                      <a:pt x="13855" y="5771"/>
                      <a:pt x="12494" y="5931"/>
                      <a:pt x="11131" y="5931"/>
                    </a:cubicBezTo>
                    <a:cubicBezTo>
                      <a:pt x="7167" y="5931"/>
                      <a:pt x="3177" y="4576"/>
                      <a:pt x="1" y="2169"/>
                    </a:cubicBezTo>
                    <a:lnTo>
                      <a:pt x="1" y="2169"/>
                    </a:lnTo>
                    <a:cubicBezTo>
                      <a:pt x="2769" y="5705"/>
                      <a:pt x="7039" y="8006"/>
                      <a:pt x="11509" y="8507"/>
                    </a:cubicBezTo>
                    <a:cubicBezTo>
                      <a:pt x="11776" y="8540"/>
                      <a:pt x="12009" y="8573"/>
                      <a:pt x="12276" y="8573"/>
                    </a:cubicBezTo>
                    <a:cubicBezTo>
                      <a:pt x="12610" y="8595"/>
                      <a:pt x="12942" y="8606"/>
                      <a:pt x="13274" y="8606"/>
                    </a:cubicBezTo>
                    <a:cubicBezTo>
                      <a:pt x="14464" y="8606"/>
                      <a:pt x="15638" y="8467"/>
                      <a:pt x="16813" y="8206"/>
                    </a:cubicBezTo>
                    <a:cubicBezTo>
                      <a:pt x="19995" y="10188"/>
                      <a:pt x="23742" y="11197"/>
                      <a:pt x="27483" y="11197"/>
                    </a:cubicBezTo>
                    <a:cubicBezTo>
                      <a:pt x="29978" y="11197"/>
                      <a:pt x="32470" y="10748"/>
                      <a:pt x="34792" y="9841"/>
                    </a:cubicBezTo>
                    <a:cubicBezTo>
                      <a:pt x="35126" y="9707"/>
                      <a:pt x="35393" y="9574"/>
                      <a:pt x="35693" y="9441"/>
                    </a:cubicBezTo>
                    <a:lnTo>
                      <a:pt x="35693" y="9441"/>
                    </a:lnTo>
                    <a:cubicBezTo>
                      <a:pt x="35559" y="9707"/>
                      <a:pt x="35493" y="9941"/>
                      <a:pt x="35393" y="10241"/>
                    </a:cubicBezTo>
                    <a:cubicBezTo>
                      <a:pt x="34158" y="14277"/>
                      <a:pt x="35893" y="19414"/>
                      <a:pt x="38328" y="22917"/>
                    </a:cubicBezTo>
                    <a:cubicBezTo>
                      <a:pt x="40863" y="26620"/>
                      <a:pt x="44999" y="29121"/>
                      <a:pt x="49369" y="30189"/>
                    </a:cubicBezTo>
                    <a:cubicBezTo>
                      <a:pt x="51094" y="30597"/>
                      <a:pt x="52865" y="30771"/>
                      <a:pt x="54648" y="30771"/>
                    </a:cubicBezTo>
                    <a:cubicBezTo>
                      <a:pt x="57383" y="30771"/>
                      <a:pt x="60147" y="30361"/>
                      <a:pt x="62812" y="29755"/>
                    </a:cubicBezTo>
                    <a:cubicBezTo>
                      <a:pt x="66850" y="32468"/>
                      <a:pt x="71656" y="33828"/>
                      <a:pt x="76487" y="33828"/>
                    </a:cubicBezTo>
                    <a:cubicBezTo>
                      <a:pt x="79320" y="33828"/>
                      <a:pt x="82161" y="33361"/>
                      <a:pt x="84861" y="32424"/>
                    </a:cubicBezTo>
                    <a:cubicBezTo>
                      <a:pt x="85662" y="34425"/>
                      <a:pt x="87363" y="36026"/>
                      <a:pt x="89431" y="36627"/>
                    </a:cubicBezTo>
                    <a:cubicBezTo>
                      <a:pt x="90128" y="36837"/>
                      <a:pt x="90864" y="36941"/>
                      <a:pt x="91601" y="36941"/>
                    </a:cubicBezTo>
                    <a:cubicBezTo>
                      <a:pt x="93088" y="36941"/>
                      <a:pt x="94576" y="36518"/>
                      <a:pt x="95736" y="35693"/>
                    </a:cubicBezTo>
                    <a:cubicBezTo>
                      <a:pt x="96386" y="35728"/>
                      <a:pt x="97027" y="35772"/>
                      <a:pt x="97659" y="35772"/>
                    </a:cubicBezTo>
                    <a:cubicBezTo>
                      <a:pt x="98226" y="35772"/>
                      <a:pt x="98786" y="35737"/>
                      <a:pt x="99338" y="35626"/>
                    </a:cubicBezTo>
                    <a:cubicBezTo>
                      <a:pt x="100539" y="35426"/>
                      <a:pt x="101707" y="34926"/>
                      <a:pt x="102507" y="34058"/>
                    </a:cubicBezTo>
                    <a:cubicBezTo>
                      <a:pt x="103374" y="33091"/>
                      <a:pt x="103741" y="31790"/>
                      <a:pt x="103841" y="30522"/>
                    </a:cubicBezTo>
                    <a:cubicBezTo>
                      <a:pt x="103841" y="29889"/>
                      <a:pt x="103808" y="29255"/>
                      <a:pt x="103708" y="28621"/>
                    </a:cubicBezTo>
                    <a:cubicBezTo>
                      <a:pt x="103641" y="27954"/>
                      <a:pt x="103508" y="27287"/>
                      <a:pt x="103374" y="26620"/>
                    </a:cubicBezTo>
                    <a:cubicBezTo>
                      <a:pt x="103541" y="26586"/>
                      <a:pt x="103675" y="26586"/>
                      <a:pt x="103808" y="26553"/>
                    </a:cubicBezTo>
                    <a:cubicBezTo>
                      <a:pt x="107244" y="25852"/>
                      <a:pt x="109879" y="22583"/>
                      <a:pt x="110813" y="19114"/>
                    </a:cubicBezTo>
                    <a:cubicBezTo>
                      <a:pt x="111514" y="16412"/>
                      <a:pt x="111380" y="13744"/>
                      <a:pt x="110880" y="11075"/>
                    </a:cubicBezTo>
                    <a:cubicBezTo>
                      <a:pt x="110713" y="10208"/>
                      <a:pt x="110546" y="9274"/>
                      <a:pt x="110246" y="8440"/>
                    </a:cubicBezTo>
                    <a:cubicBezTo>
                      <a:pt x="110346" y="8373"/>
                      <a:pt x="110379" y="8340"/>
                      <a:pt x="110413" y="8240"/>
                    </a:cubicBezTo>
                    <a:cubicBezTo>
                      <a:pt x="111847" y="6672"/>
                      <a:pt x="112081" y="4237"/>
                      <a:pt x="111580" y="2169"/>
                    </a:cubicBezTo>
                    <a:cubicBezTo>
                      <a:pt x="111413" y="1502"/>
                      <a:pt x="111213" y="868"/>
                      <a:pt x="110913" y="234"/>
                    </a:cubicBezTo>
                    <a:cubicBezTo>
                      <a:pt x="110780" y="1068"/>
                      <a:pt x="110546" y="1869"/>
                      <a:pt x="110113" y="2602"/>
                    </a:cubicBezTo>
                    <a:cubicBezTo>
                      <a:pt x="109212" y="4337"/>
                      <a:pt x="107677" y="5438"/>
                      <a:pt x="105743" y="5938"/>
                    </a:cubicBezTo>
                    <a:cubicBezTo>
                      <a:pt x="106577" y="8106"/>
                      <a:pt x="107411" y="10341"/>
                      <a:pt x="107677" y="12676"/>
                    </a:cubicBezTo>
                    <a:cubicBezTo>
                      <a:pt x="107911" y="14945"/>
                      <a:pt x="107444" y="17446"/>
                      <a:pt x="106010" y="19248"/>
                    </a:cubicBezTo>
                    <a:cubicBezTo>
                      <a:pt x="104936" y="20589"/>
                      <a:pt x="103292" y="21449"/>
                      <a:pt x="101651" y="21449"/>
                    </a:cubicBezTo>
                    <a:cubicBezTo>
                      <a:pt x="101048" y="21449"/>
                      <a:pt x="100446" y="21333"/>
                      <a:pt x="99872" y="21082"/>
                    </a:cubicBezTo>
                    <a:cubicBezTo>
                      <a:pt x="99705" y="23851"/>
                      <a:pt x="97837" y="26353"/>
                      <a:pt x="95335" y="27420"/>
                    </a:cubicBezTo>
                    <a:cubicBezTo>
                      <a:pt x="94290" y="27894"/>
                      <a:pt x="93158" y="28117"/>
                      <a:pt x="92021" y="28117"/>
                    </a:cubicBezTo>
                    <a:cubicBezTo>
                      <a:pt x="90436" y="28117"/>
                      <a:pt x="88842" y="27683"/>
                      <a:pt x="87463" y="26886"/>
                    </a:cubicBezTo>
                    <a:cubicBezTo>
                      <a:pt x="85061" y="25519"/>
                      <a:pt x="83227" y="23217"/>
                      <a:pt x="82493" y="20582"/>
                    </a:cubicBezTo>
                    <a:lnTo>
                      <a:pt x="82493" y="20582"/>
                    </a:lnTo>
                    <a:cubicBezTo>
                      <a:pt x="82393" y="22550"/>
                      <a:pt x="82359" y="24551"/>
                      <a:pt x="82660" y="26453"/>
                    </a:cubicBezTo>
                    <a:cubicBezTo>
                      <a:pt x="80281" y="26628"/>
                      <a:pt x="77884" y="26821"/>
                      <a:pt x="75507" y="26821"/>
                    </a:cubicBezTo>
                    <a:cubicBezTo>
                      <a:pt x="73351" y="26821"/>
                      <a:pt x="71211" y="26662"/>
                      <a:pt x="69117" y="26186"/>
                    </a:cubicBezTo>
                    <a:cubicBezTo>
                      <a:pt x="64680" y="25185"/>
                      <a:pt x="60510" y="22550"/>
                      <a:pt x="58642" y="18414"/>
                    </a:cubicBezTo>
                    <a:lnTo>
                      <a:pt x="58642" y="18414"/>
                    </a:lnTo>
                    <a:cubicBezTo>
                      <a:pt x="58376" y="20682"/>
                      <a:pt x="58642" y="22717"/>
                      <a:pt x="59743" y="24718"/>
                    </a:cubicBezTo>
                    <a:cubicBezTo>
                      <a:pt x="58802" y="24933"/>
                      <a:pt x="57843" y="25036"/>
                      <a:pt x="56885" y="25036"/>
                    </a:cubicBezTo>
                    <a:cubicBezTo>
                      <a:pt x="51732" y="25036"/>
                      <a:pt x="46595" y="22059"/>
                      <a:pt x="44232" y="17446"/>
                    </a:cubicBezTo>
                    <a:cubicBezTo>
                      <a:pt x="41497" y="12009"/>
                      <a:pt x="42998" y="4837"/>
                      <a:pt x="47635" y="768"/>
                    </a:cubicBezTo>
                    <a:lnTo>
                      <a:pt x="47635" y="768"/>
                    </a:lnTo>
                    <a:cubicBezTo>
                      <a:pt x="43665" y="1735"/>
                      <a:pt x="39862" y="3503"/>
                      <a:pt x="36860" y="6238"/>
                    </a:cubicBezTo>
                    <a:cubicBezTo>
                      <a:pt x="33715" y="6893"/>
                      <a:pt x="30494" y="7585"/>
                      <a:pt x="27297" y="7585"/>
                    </a:cubicBezTo>
                    <a:cubicBezTo>
                      <a:pt x="26256" y="7585"/>
                      <a:pt x="25217" y="7511"/>
                      <a:pt x="24185" y="7339"/>
                    </a:cubicBezTo>
                    <a:cubicBezTo>
                      <a:pt x="19982" y="6605"/>
                      <a:pt x="16179" y="4070"/>
                      <a:pt x="149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6"/>
              <p:cNvSpPr/>
              <p:nvPr/>
            </p:nvSpPr>
            <p:spPr>
              <a:xfrm>
                <a:off x="4692700" y="3809825"/>
                <a:ext cx="87575" cy="9595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3838" extrusionOk="0">
                    <a:moveTo>
                      <a:pt x="3269" y="1"/>
                    </a:moveTo>
                    <a:cubicBezTo>
                      <a:pt x="2268" y="1335"/>
                      <a:pt x="1168" y="2569"/>
                      <a:pt x="0" y="3837"/>
                    </a:cubicBezTo>
                    <a:cubicBezTo>
                      <a:pt x="867" y="2936"/>
                      <a:pt x="1801" y="2069"/>
                      <a:pt x="2635" y="1202"/>
                    </a:cubicBezTo>
                    <a:cubicBezTo>
                      <a:pt x="2935" y="902"/>
                      <a:pt x="3202" y="601"/>
                      <a:pt x="3503" y="268"/>
                    </a:cubicBezTo>
                    <a:cubicBezTo>
                      <a:pt x="3436" y="201"/>
                      <a:pt x="3336" y="101"/>
                      <a:pt x="32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6"/>
              <p:cNvSpPr/>
              <p:nvPr/>
            </p:nvSpPr>
            <p:spPr>
              <a:xfrm>
                <a:off x="2743800" y="3524625"/>
                <a:ext cx="1864675" cy="1218000"/>
              </a:xfrm>
              <a:custGeom>
                <a:avLst/>
                <a:gdLst/>
                <a:ahLst/>
                <a:cxnLst/>
                <a:rect l="l" t="t" r="r" b="b"/>
                <a:pathLst>
                  <a:path w="74587" h="48720" extrusionOk="0">
                    <a:moveTo>
                      <a:pt x="13293" y="1"/>
                    </a:moveTo>
                    <a:cubicBezTo>
                      <a:pt x="8848" y="1"/>
                      <a:pt x="4445" y="641"/>
                      <a:pt x="601" y="2136"/>
                    </a:cubicBezTo>
                    <a:cubicBezTo>
                      <a:pt x="0" y="4371"/>
                      <a:pt x="201" y="6839"/>
                      <a:pt x="1201" y="8941"/>
                    </a:cubicBezTo>
                    <a:cubicBezTo>
                      <a:pt x="2202" y="11009"/>
                      <a:pt x="3937" y="12777"/>
                      <a:pt x="6071" y="13744"/>
                    </a:cubicBezTo>
                    <a:cubicBezTo>
                      <a:pt x="5271" y="16679"/>
                      <a:pt x="6739" y="19948"/>
                      <a:pt x="9107" y="21850"/>
                    </a:cubicBezTo>
                    <a:cubicBezTo>
                      <a:pt x="11320" y="23633"/>
                      <a:pt x="14185" y="24367"/>
                      <a:pt x="17022" y="24367"/>
                    </a:cubicBezTo>
                    <a:cubicBezTo>
                      <a:pt x="17264" y="24367"/>
                      <a:pt x="17505" y="24362"/>
                      <a:pt x="17746" y="24352"/>
                    </a:cubicBezTo>
                    <a:cubicBezTo>
                      <a:pt x="18780" y="26186"/>
                      <a:pt x="20615" y="27354"/>
                      <a:pt x="22683" y="27954"/>
                    </a:cubicBezTo>
                    <a:cubicBezTo>
                      <a:pt x="24718" y="28521"/>
                      <a:pt x="26853" y="28521"/>
                      <a:pt x="28921" y="28588"/>
                    </a:cubicBezTo>
                    <a:cubicBezTo>
                      <a:pt x="30055" y="35326"/>
                      <a:pt x="32724" y="41764"/>
                      <a:pt x="36593" y="47368"/>
                    </a:cubicBezTo>
                    <a:cubicBezTo>
                      <a:pt x="37028" y="48006"/>
                      <a:pt x="37665" y="48720"/>
                      <a:pt x="38394" y="48720"/>
                    </a:cubicBezTo>
                    <a:cubicBezTo>
                      <a:pt x="38503" y="48720"/>
                      <a:pt x="38615" y="48704"/>
                      <a:pt x="38728" y="48669"/>
                    </a:cubicBezTo>
                    <a:cubicBezTo>
                      <a:pt x="39629" y="48435"/>
                      <a:pt x="39862" y="47268"/>
                      <a:pt x="39896" y="46301"/>
                    </a:cubicBezTo>
                    <a:cubicBezTo>
                      <a:pt x="39929" y="43298"/>
                      <a:pt x="39729" y="40296"/>
                      <a:pt x="39262" y="37327"/>
                    </a:cubicBezTo>
                    <a:lnTo>
                      <a:pt x="39262" y="37327"/>
                    </a:lnTo>
                    <a:cubicBezTo>
                      <a:pt x="40692" y="37957"/>
                      <a:pt x="42259" y="38252"/>
                      <a:pt x="43840" y="38252"/>
                    </a:cubicBezTo>
                    <a:cubicBezTo>
                      <a:pt x="46872" y="38252"/>
                      <a:pt x="49958" y="37166"/>
                      <a:pt x="52238" y="35259"/>
                    </a:cubicBezTo>
                    <a:cubicBezTo>
                      <a:pt x="54623" y="36699"/>
                      <a:pt x="57479" y="37419"/>
                      <a:pt x="60324" y="37419"/>
                    </a:cubicBezTo>
                    <a:cubicBezTo>
                      <a:pt x="61895" y="37419"/>
                      <a:pt x="63463" y="37200"/>
                      <a:pt x="64947" y="36760"/>
                    </a:cubicBezTo>
                    <a:cubicBezTo>
                      <a:pt x="69116" y="35493"/>
                      <a:pt x="72719" y="32424"/>
                      <a:pt x="74587" y="28488"/>
                    </a:cubicBezTo>
                    <a:cubicBezTo>
                      <a:pt x="66615" y="22017"/>
                      <a:pt x="57541" y="16513"/>
                      <a:pt x="48568" y="11576"/>
                    </a:cubicBezTo>
                    <a:cubicBezTo>
                      <a:pt x="41397" y="7606"/>
                      <a:pt x="34025" y="3770"/>
                      <a:pt x="26086" y="1669"/>
                    </a:cubicBezTo>
                    <a:cubicBezTo>
                      <a:pt x="22109" y="625"/>
                      <a:pt x="17680" y="1"/>
                      <a:pt x="13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6"/>
              <p:cNvSpPr/>
              <p:nvPr/>
            </p:nvSpPr>
            <p:spPr>
              <a:xfrm>
                <a:off x="2125850" y="2025750"/>
                <a:ext cx="2914600" cy="2286475"/>
              </a:xfrm>
              <a:custGeom>
                <a:avLst/>
                <a:gdLst/>
                <a:ahLst/>
                <a:cxnLst/>
                <a:rect l="l" t="t" r="r" b="b"/>
                <a:pathLst>
                  <a:path w="116584" h="91459" extrusionOk="0">
                    <a:moveTo>
                      <a:pt x="54983" y="1"/>
                    </a:moveTo>
                    <a:cubicBezTo>
                      <a:pt x="54446" y="1"/>
                      <a:pt x="53909" y="27"/>
                      <a:pt x="53372" y="80"/>
                    </a:cubicBezTo>
                    <a:cubicBezTo>
                      <a:pt x="50203" y="413"/>
                      <a:pt x="47101" y="1681"/>
                      <a:pt x="44533" y="3649"/>
                    </a:cubicBezTo>
                    <a:cubicBezTo>
                      <a:pt x="43932" y="4149"/>
                      <a:pt x="43332" y="4650"/>
                      <a:pt x="42798" y="5183"/>
                    </a:cubicBezTo>
                    <a:cubicBezTo>
                      <a:pt x="42765" y="5183"/>
                      <a:pt x="42698" y="5150"/>
                      <a:pt x="42665" y="5150"/>
                    </a:cubicBezTo>
                    <a:cubicBezTo>
                      <a:pt x="41188" y="4465"/>
                      <a:pt x="39555" y="4131"/>
                      <a:pt x="37919" y="4131"/>
                    </a:cubicBezTo>
                    <a:cubicBezTo>
                      <a:pt x="36526" y="4131"/>
                      <a:pt x="35129" y="4374"/>
                      <a:pt x="33825" y="4850"/>
                    </a:cubicBezTo>
                    <a:cubicBezTo>
                      <a:pt x="31290" y="5817"/>
                      <a:pt x="28955" y="7685"/>
                      <a:pt x="27520" y="10053"/>
                    </a:cubicBezTo>
                    <a:cubicBezTo>
                      <a:pt x="27354" y="10387"/>
                      <a:pt x="27187" y="10687"/>
                      <a:pt x="27020" y="11021"/>
                    </a:cubicBezTo>
                    <a:cubicBezTo>
                      <a:pt x="26920" y="11021"/>
                      <a:pt x="26820" y="10987"/>
                      <a:pt x="26686" y="10987"/>
                    </a:cubicBezTo>
                    <a:cubicBezTo>
                      <a:pt x="26119" y="10902"/>
                      <a:pt x="25544" y="10860"/>
                      <a:pt x="24967" y="10860"/>
                    </a:cubicBezTo>
                    <a:cubicBezTo>
                      <a:pt x="22388" y="10860"/>
                      <a:pt x="19773" y="11696"/>
                      <a:pt x="17647" y="13222"/>
                    </a:cubicBezTo>
                    <a:cubicBezTo>
                      <a:pt x="15445" y="14857"/>
                      <a:pt x="13811" y="17192"/>
                      <a:pt x="13077" y="19827"/>
                    </a:cubicBezTo>
                    <a:cubicBezTo>
                      <a:pt x="12943" y="20327"/>
                      <a:pt x="12810" y="20861"/>
                      <a:pt x="12743" y="21395"/>
                    </a:cubicBezTo>
                    <a:cubicBezTo>
                      <a:pt x="12576" y="21428"/>
                      <a:pt x="12410" y="21495"/>
                      <a:pt x="12276" y="21528"/>
                    </a:cubicBezTo>
                    <a:cubicBezTo>
                      <a:pt x="9274" y="22262"/>
                      <a:pt x="6639" y="24364"/>
                      <a:pt x="5171" y="27066"/>
                    </a:cubicBezTo>
                    <a:cubicBezTo>
                      <a:pt x="3637" y="29934"/>
                      <a:pt x="3437" y="33537"/>
                      <a:pt x="4604" y="36539"/>
                    </a:cubicBezTo>
                    <a:cubicBezTo>
                      <a:pt x="401" y="41843"/>
                      <a:pt x="1" y="49782"/>
                      <a:pt x="3637" y="55519"/>
                    </a:cubicBezTo>
                    <a:cubicBezTo>
                      <a:pt x="3904" y="55920"/>
                      <a:pt x="4170" y="56286"/>
                      <a:pt x="4471" y="56687"/>
                    </a:cubicBezTo>
                    <a:cubicBezTo>
                      <a:pt x="7239" y="60223"/>
                      <a:pt x="11509" y="62524"/>
                      <a:pt x="15979" y="63025"/>
                    </a:cubicBezTo>
                    <a:cubicBezTo>
                      <a:pt x="16246" y="63058"/>
                      <a:pt x="16479" y="63091"/>
                      <a:pt x="16746" y="63091"/>
                    </a:cubicBezTo>
                    <a:cubicBezTo>
                      <a:pt x="17080" y="63113"/>
                      <a:pt x="17412" y="63124"/>
                      <a:pt x="17744" y="63124"/>
                    </a:cubicBezTo>
                    <a:cubicBezTo>
                      <a:pt x="18934" y="63124"/>
                      <a:pt x="20108" y="62985"/>
                      <a:pt x="21283" y="62724"/>
                    </a:cubicBezTo>
                    <a:cubicBezTo>
                      <a:pt x="24465" y="64706"/>
                      <a:pt x="28212" y="65715"/>
                      <a:pt x="31953" y="65715"/>
                    </a:cubicBezTo>
                    <a:cubicBezTo>
                      <a:pt x="34448" y="65715"/>
                      <a:pt x="36940" y="65266"/>
                      <a:pt x="39262" y="64359"/>
                    </a:cubicBezTo>
                    <a:cubicBezTo>
                      <a:pt x="39596" y="64225"/>
                      <a:pt x="39863" y="64092"/>
                      <a:pt x="40163" y="63959"/>
                    </a:cubicBezTo>
                    <a:lnTo>
                      <a:pt x="40163" y="63959"/>
                    </a:lnTo>
                    <a:cubicBezTo>
                      <a:pt x="40029" y="64225"/>
                      <a:pt x="39963" y="64459"/>
                      <a:pt x="39863" y="64759"/>
                    </a:cubicBezTo>
                    <a:cubicBezTo>
                      <a:pt x="38628" y="68795"/>
                      <a:pt x="40363" y="73932"/>
                      <a:pt x="42798" y="77435"/>
                    </a:cubicBezTo>
                    <a:cubicBezTo>
                      <a:pt x="45333" y="81138"/>
                      <a:pt x="49469" y="83639"/>
                      <a:pt x="53839" y="84707"/>
                    </a:cubicBezTo>
                    <a:cubicBezTo>
                      <a:pt x="55564" y="85115"/>
                      <a:pt x="57335" y="85289"/>
                      <a:pt x="59118" y="85289"/>
                    </a:cubicBezTo>
                    <a:cubicBezTo>
                      <a:pt x="61853" y="85289"/>
                      <a:pt x="64617" y="84879"/>
                      <a:pt x="67282" y="84273"/>
                    </a:cubicBezTo>
                    <a:cubicBezTo>
                      <a:pt x="71320" y="86986"/>
                      <a:pt x="76126" y="88346"/>
                      <a:pt x="80957" y="88346"/>
                    </a:cubicBezTo>
                    <a:cubicBezTo>
                      <a:pt x="83790" y="88346"/>
                      <a:pt x="86631" y="87879"/>
                      <a:pt x="89331" y="86942"/>
                    </a:cubicBezTo>
                    <a:cubicBezTo>
                      <a:pt x="90132" y="88943"/>
                      <a:pt x="91833" y="90544"/>
                      <a:pt x="93901" y="91145"/>
                    </a:cubicBezTo>
                    <a:cubicBezTo>
                      <a:pt x="94598" y="91355"/>
                      <a:pt x="95334" y="91459"/>
                      <a:pt x="96071" y="91459"/>
                    </a:cubicBezTo>
                    <a:cubicBezTo>
                      <a:pt x="97558" y="91459"/>
                      <a:pt x="99046" y="91036"/>
                      <a:pt x="100206" y="90211"/>
                    </a:cubicBezTo>
                    <a:cubicBezTo>
                      <a:pt x="100856" y="90246"/>
                      <a:pt x="101497" y="90290"/>
                      <a:pt x="102129" y="90290"/>
                    </a:cubicBezTo>
                    <a:cubicBezTo>
                      <a:pt x="102696" y="90290"/>
                      <a:pt x="103256" y="90255"/>
                      <a:pt x="103808" y="90144"/>
                    </a:cubicBezTo>
                    <a:cubicBezTo>
                      <a:pt x="105009" y="89944"/>
                      <a:pt x="106177" y="89444"/>
                      <a:pt x="106977" y="88576"/>
                    </a:cubicBezTo>
                    <a:cubicBezTo>
                      <a:pt x="107844" y="87609"/>
                      <a:pt x="108211" y="86308"/>
                      <a:pt x="108311" y="85040"/>
                    </a:cubicBezTo>
                    <a:cubicBezTo>
                      <a:pt x="108311" y="84407"/>
                      <a:pt x="108278" y="83773"/>
                      <a:pt x="108178" y="83139"/>
                    </a:cubicBezTo>
                    <a:cubicBezTo>
                      <a:pt x="108111" y="82472"/>
                      <a:pt x="107978" y="81805"/>
                      <a:pt x="107844" y="81138"/>
                    </a:cubicBezTo>
                    <a:cubicBezTo>
                      <a:pt x="108011" y="81104"/>
                      <a:pt x="108145" y="81104"/>
                      <a:pt x="108278" y="81071"/>
                    </a:cubicBezTo>
                    <a:cubicBezTo>
                      <a:pt x="111714" y="80370"/>
                      <a:pt x="114349" y="77101"/>
                      <a:pt x="115283" y="73632"/>
                    </a:cubicBezTo>
                    <a:cubicBezTo>
                      <a:pt x="115984" y="70930"/>
                      <a:pt x="115850" y="68262"/>
                      <a:pt x="115350" y="65593"/>
                    </a:cubicBezTo>
                    <a:cubicBezTo>
                      <a:pt x="115183" y="64726"/>
                      <a:pt x="115016" y="63792"/>
                      <a:pt x="114749" y="63025"/>
                    </a:cubicBezTo>
                    <a:cubicBezTo>
                      <a:pt x="114849" y="62925"/>
                      <a:pt x="114883" y="62891"/>
                      <a:pt x="114916" y="62791"/>
                    </a:cubicBezTo>
                    <a:cubicBezTo>
                      <a:pt x="116350" y="61223"/>
                      <a:pt x="116584" y="58788"/>
                      <a:pt x="116084" y="56720"/>
                    </a:cubicBezTo>
                    <a:cubicBezTo>
                      <a:pt x="115917" y="56053"/>
                      <a:pt x="115717" y="55419"/>
                      <a:pt x="115416" y="54785"/>
                    </a:cubicBezTo>
                    <a:cubicBezTo>
                      <a:pt x="115016" y="53785"/>
                      <a:pt x="114482" y="52884"/>
                      <a:pt x="113882" y="51950"/>
                    </a:cubicBezTo>
                    <a:cubicBezTo>
                      <a:pt x="113649" y="51550"/>
                      <a:pt x="113348" y="51183"/>
                      <a:pt x="113081" y="50749"/>
                    </a:cubicBezTo>
                    <a:cubicBezTo>
                      <a:pt x="113148" y="50682"/>
                      <a:pt x="113182" y="50616"/>
                      <a:pt x="113215" y="50549"/>
                    </a:cubicBezTo>
                    <a:cubicBezTo>
                      <a:pt x="114482" y="48381"/>
                      <a:pt x="114983" y="45746"/>
                      <a:pt x="114516" y="43277"/>
                    </a:cubicBezTo>
                    <a:cubicBezTo>
                      <a:pt x="114049" y="40742"/>
                      <a:pt x="112681" y="38340"/>
                      <a:pt x="110646" y="36706"/>
                    </a:cubicBezTo>
                    <a:cubicBezTo>
                      <a:pt x="111013" y="31769"/>
                      <a:pt x="107911" y="26932"/>
                      <a:pt x="103475" y="24897"/>
                    </a:cubicBezTo>
                    <a:lnTo>
                      <a:pt x="103475" y="24063"/>
                    </a:lnTo>
                    <a:cubicBezTo>
                      <a:pt x="103408" y="21195"/>
                      <a:pt x="102207" y="18359"/>
                      <a:pt x="100139" y="16391"/>
                    </a:cubicBezTo>
                    <a:cubicBezTo>
                      <a:pt x="98504" y="14857"/>
                      <a:pt x="96370" y="13723"/>
                      <a:pt x="94168" y="13356"/>
                    </a:cubicBezTo>
                    <a:cubicBezTo>
                      <a:pt x="93657" y="13254"/>
                      <a:pt x="93146" y="13214"/>
                      <a:pt x="92628" y="13214"/>
                    </a:cubicBezTo>
                    <a:cubicBezTo>
                      <a:pt x="92300" y="13214"/>
                      <a:pt x="91969" y="13230"/>
                      <a:pt x="91633" y="13256"/>
                    </a:cubicBezTo>
                    <a:cubicBezTo>
                      <a:pt x="91533" y="13056"/>
                      <a:pt x="91466" y="12889"/>
                      <a:pt x="91333" y="12722"/>
                    </a:cubicBezTo>
                    <a:cubicBezTo>
                      <a:pt x="90132" y="10687"/>
                      <a:pt x="88297" y="9019"/>
                      <a:pt x="86129" y="7985"/>
                    </a:cubicBezTo>
                    <a:cubicBezTo>
                      <a:pt x="84521" y="7243"/>
                      <a:pt x="82693" y="6831"/>
                      <a:pt x="80889" y="6831"/>
                    </a:cubicBezTo>
                    <a:cubicBezTo>
                      <a:pt x="80261" y="6831"/>
                      <a:pt x="79636" y="6881"/>
                      <a:pt x="79024" y="6985"/>
                    </a:cubicBezTo>
                    <a:cubicBezTo>
                      <a:pt x="78824" y="7018"/>
                      <a:pt x="78657" y="7051"/>
                      <a:pt x="78457" y="7085"/>
                    </a:cubicBezTo>
                    <a:cubicBezTo>
                      <a:pt x="78323" y="6918"/>
                      <a:pt x="78190" y="6751"/>
                      <a:pt x="78023" y="6584"/>
                    </a:cubicBezTo>
                    <a:cubicBezTo>
                      <a:pt x="76522" y="4816"/>
                      <a:pt x="74487" y="3515"/>
                      <a:pt x="72219" y="2848"/>
                    </a:cubicBezTo>
                    <a:cubicBezTo>
                      <a:pt x="71009" y="2483"/>
                      <a:pt x="69736" y="2289"/>
                      <a:pt x="68486" y="2289"/>
                    </a:cubicBezTo>
                    <a:cubicBezTo>
                      <a:pt x="67910" y="2289"/>
                      <a:pt x="67339" y="2330"/>
                      <a:pt x="66782" y="2415"/>
                    </a:cubicBezTo>
                    <a:lnTo>
                      <a:pt x="66715" y="2415"/>
                    </a:lnTo>
                    <a:cubicBezTo>
                      <a:pt x="66048" y="2515"/>
                      <a:pt x="65381" y="2681"/>
                      <a:pt x="64714" y="2915"/>
                    </a:cubicBezTo>
                    <a:lnTo>
                      <a:pt x="64113" y="2548"/>
                    </a:lnTo>
                    <a:cubicBezTo>
                      <a:pt x="61342" y="920"/>
                      <a:pt x="58180" y="1"/>
                      <a:pt x="549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6"/>
              <p:cNvSpPr/>
              <p:nvPr/>
            </p:nvSpPr>
            <p:spPr>
              <a:xfrm>
                <a:off x="3491825" y="2421750"/>
                <a:ext cx="1282625" cy="1494025"/>
              </a:xfrm>
              <a:custGeom>
                <a:avLst/>
                <a:gdLst/>
                <a:ahLst/>
                <a:cxnLst/>
                <a:rect l="l" t="t" r="r" b="b"/>
                <a:pathLst>
                  <a:path w="51305" h="59761" extrusionOk="0">
                    <a:moveTo>
                      <a:pt x="14739" y="0"/>
                    </a:moveTo>
                    <a:cubicBezTo>
                      <a:pt x="14578" y="0"/>
                      <a:pt x="14433" y="120"/>
                      <a:pt x="14378" y="284"/>
                    </a:cubicBezTo>
                    <a:cubicBezTo>
                      <a:pt x="14344" y="518"/>
                      <a:pt x="14478" y="718"/>
                      <a:pt x="14678" y="751"/>
                    </a:cubicBezTo>
                    <a:cubicBezTo>
                      <a:pt x="17313" y="1385"/>
                      <a:pt x="20048" y="2052"/>
                      <a:pt x="22450" y="3387"/>
                    </a:cubicBezTo>
                    <a:cubicBezTo>
                      <a:pt x="24885" y="4754"/>
                      <a:pt x="26620" y="6722"/>
                      <a:pt x="27220" y="8857"/>
                    </a:cubicBezTo>
                    <a:cubicBezTo>
                      <a:pt x="26019" y="8924"/>
                      <a:pt x="24718" y="9057"/>
                      <a:pt x="23384" y="9257"/>
                    </a:cubicBezTo>
                    <a:cubicBezTo>
                      <a:pt x="23384" y="9257"/>
                      <a:pt x="23384" y="9224"/>
                      <a:pt x="23351" y="9224"/>
                    </a:cubicBezTo>
                    <a:cubicBezTo>
                      <a:pt x="21766" y="8112"/>
                      <a:pt x="19719" y="7556"/>
                      <a:pt x="17188" y="7556"/>
                    </a:cubicBezTo>
                    <a:cubicBezTo>
                      <a:pt x="16682" y="7556"/>
                      <a:pt x="16157" y="7579"/>
                      <a:pt x="15612" y="7623"/>
                    </a:cubicBezTo>
                    <a:cubicBezTo>
                      <a:pt x="14611" y="7723"/>
                      <a:pt x="13544" y="7890"/>
                      <a:pt x="12543" y="8023"/>
                    </a:cubicBezTo>
                    <a:cubicBezTo>
                      <a:pt x="11009" y="8223"/>
                      <a:pt x="9374" y="8457"/>
                      <a:pt x="7840" y="8457"/>
                    </a:cubicBezTo>
                    <a:cubicBezTo>
                      <a:pt x="6138" y="8457"/>
                      <a:pt x="2970" y="8090"/>
                      <a:pt x="1102" y="5788"/>
                    </a:cubicBezTo>
                    <a:cubicBezTo>
                      <a:pt x="1031" y="5700"/>
                      <a:pt x="923" y="5659"/>
                      <a:pt x="813" y="5659"/>
                    </a:cubicBezTo>
                    <a:cubicBezTo>
                      <a:pt x="714" y="5659"/>
                      <a:pt x="613" y="5692"/>
                      <a:pt x="534" y="5755"/>
                    </a:cubicBezTo>
                    <a:cubicBezTo>
                      <a:pt x="368" y="5888"/>
                      <a:pt x="368" y="6122"/>
                      <a:pt x="501" y="6289"/>
                    </a:cubicBezTo>
                    <a:cubicBezTo>
                      <a:pt x="2603" y="8857"/>
                      <a:pt x="6005" y="9224"/>
                      <a:pt x="7840" y="9257"/>
                    </a:cubicBezTo>
                    <a:lnTo>
                      <a:pt x="7940" y="9257"/>
                    </a:lnTo>
                    <a:cubicBezTo>
                      <a:pt x="9508" y="9257"/>
                      <a:pt x="11142" y="9024"/>
                      <a:pt x="12676" y="8790"/>
                    </a:cubicBezTo>
                    <a:cubicBezTo>
                      <a:pt x="13644" y="8690"/>
                      <a:pt x="14678" y="8524"/>
                      <a:pt x="15645" y="8424"/>
                    </a:cubicBezTo>
                    <a:cubicBezTo>
                      <a:pt x="16196" y="8378"/>
                      <a:pt x="16722" y="8355"/>
                      <a:pt x="17225" y="8355"/>
                    </a:cubicBezTo>
                    <a:cubicBezTo>
                      <a:pt x="19280" y="8355"/>
                      <a:pt x="20943" y="8734"/>
                      <a:pt x="22283" y="9458"/>
                    </a:cubicBezTo>
                    <a:cubicBezTo>
                      <a:pt x="21183" y="9691"/>
                      <a:pt x="20048" y="9925"/>
                      <a:pt x="18881" y="10225"/>
                    </a:cubicBezTo>
                    <a:cubicBezTo>
                      <a:pt x="18681" y="10258"/>
                      <a:pt x="18547" y="10458"/>
                      <a:pt x="18647" y="10692"/>
                    </a:cubicBezTo>
                    <a:cubicBezTo>
                      <a:pt x="18673" y="10845"/>
                      <a:pt x="18796" y="10959"/>
                      <a:pt x="18943" y="10959"/>
                    </a:cubicBezTo>
                    <a:cubicBezTo>
                      <a:pt x="18987" y="10959"/>
                      <a:pt x="19034" y="10949"/>
                      <a:pt x="19081" y="10925"/>
                    </a:cubicBezTo>
                    <a:cubicBezTo>
                      <a:pt x="22667" y="10007"/>
                      <a:pt x="25859" y="9535"/>
                      <a:pt x="28772" y="9535"/>
                    </a:cubicBezTo>
                    <a:cubicBezTo>
                      <a:pt x="29137" y="9535"/>
                      <a:pt x="29498" y="9543"/>
                      <a:pt x="29855" y="9558"/>
                    </a:cubicBezTo>
                    <a:cubicBezTo>
                      <a:pt x="26920" y="10725"/>
                      <a:pt x="24418" y="12927"/>
                      <a:pt x="22050" y="15062"/>
                    </a:cubicBezTo>
                    <a:lnTo>
                      <a:pt x="21683" y="15395"/>
                    </a:lnTo>
                    <a:cubicBezTo>
                      <a:pt x="18848" y="17897"/>
                      <a:pt x="15512" y="20599"/>
                      <a:pt x="11609" y="20899"/>
                    </a:cubicBezTo>
                    <a:cubicBezTo>
                      <a:pt x="11376" y="20899"/>
                      <a:pt x="11209" y="21099"/>
                      <a:pt x="11275" y="21299"/>
                    </a:cubicBezTo>
                    <a:cubicBezTo>
                      <a:pt x="11275" y="21533"/>
                      <a:pt x="11442" y="21633"/>
                      <a:pt x="11642" y="21633"/>
                    </a:cubicBezTo>
                    <a:lnTo>
                      <a:pt x="11676" y="21633"/>
                    </a:lnTo>
                    <a:cubicBezTo>
                      <a:pt x="15845" y="21366"/>
                      <a:pt x="19315" y="18564"/>
                      <a:pt x="22217" y="15996"/>
                    </a:cubicBezTo>
                    <a:lnTo>
                      <a:pt x="22617" y="15629"/>
                    </a:lnTo>
                    <a:cubicBezTo>
                      <a:pt x="25386" y="13127"/>
                      <a:pt x="28321" y="10558"/>
                      <a:pt x="31890" y="9724"/>
                    </a:cubicBezTo>
                    <a:cubicBezTo>
                      <a:pt x="32824" y="9858"/>
                      <a:pt x="33691" y="10025"/>
                      <a:pt x="34559" y="10258"/>
                    </a:cubicBezTo>
                    <a:cubicBezTo>
                      <a:pt x="36694" y="12893"/>
                      <a:pt x="37728" y="16396"/>
                      <a:pt x="37294" y="19732"/>
                    </a:cubicBezTo>
                    <a:cubicBezTo>
                      <a:pt x="37227" y="19932"/>
                      <a:pt x="37394" y="20165"/>
                      <a:pt x="37628" y="20165"/>
                    </a:cubicBezTo>
                    <a:lnTo>
                      <a:pt x="37661" y="20165"/>
                    </a:lnTo>
                    <a:cubicBezTo>
                      <a:pt x="37861" y="20165"/>
                      <a:pt x="37995" y="20032"/>
                      <a:pt x="38028" y="19832"/>
                    </a:cubicBezTo>
                    <a:cubicBezTo>
                      <a:pt x="38462" y="16596"/>
                      <a:pt x="37628" y="13260"/>
                      <a:pt x="35793" y="10592"/>
                    </a:cubicBezTo>
                    <a:lnTo>
                      <a:pt x="35793" y="10592"/>
                    </a:lnTo>
                    <a:cubicBezTo>
                      <a:pt x="36360" y="10825"/>
                      <a:pt x="36960" y="11025"/>
                      <a:pt x="37528" y="11259"/>
                    </a:cubicBezTo>
                    <a:cubicBezTo>
                      <a:pt x="40363" y="12593"/>
                      <a:pt x="42965" y="14761"/>
                      <a:pt x="44966" y="17563"/>
                    </a:cubicBezTo>
                    <a:cubicBezTo>
                      <a:pt x="45800" y="21400"/>
                      <a:pt x="45366" y="25536"/>
                      <a:pt x="43832" y="29138"/>
                    </a:cubicBezTo>
                    <a:cubicBezTo>
                      <a:pt x="43732" y="29372"/>
                      <a:pt x="43832" y="29572"/>
                      <a:pt x="44032" y="29639"/>
                    </a:cubicBezTo>
                    <a:cubicBezTo>
                      <a:pt x="44066" y="29705"/>
                      <a:pt x="44132" y="29705"/>
                      <a:pt x="44199" y="29705"/>
                    </a:cubicBezTo>
                    <a:cubicBezTo>
                      <a:pt x="44366" y="29705"/>
                      <a:pt x="44499" y="29605"/>
                      <a:pt x="44533" y="29505"/>
                    </a:cubicBezTo>
                    <a:cubicBezTo>
                      <a:pt x="45967" y="26236"/>
                      <a:pt x="46401" y="22667"/>
                      <a:pt x="46000" y="19131"/>
                    </a:cubicBezTo>
                    <a:lnTo>
                      <a:pt x="46000" y="19131"/>
                    </a:lnTo>
                    <a:cubicBezTo>
                      <a:pt x="46167" y="19398"/>
                      <a:pt x="46300" y="19632"/>
                      <a:pt x="46467" y="19898"/>
                    </a:cubicBezTo>
                    <a:cubicBezTo>
                      <a:pt x="48369" y="23268"/>
                      <a:pt x="49536" y="27337"/>
                      <a:pt x="50003" y="31907"/>
                    </a:cubicBezTo>
                    <a:cubicBezTo>
                      <a:pt x="50370" y="35676"/>
                      <a:pt x="50337" y="42615"/>
                      <a:pt x="45900" y="46918"/>
                    </a:cubicBezTo>
                    <a:cubicBezTo>
                      <a:pt x="42998" y="49753"/>
                      <a:pt x="38895" y="50754"/>
                      <a:pt x="35993" y="51054"/>
                    </a:cubicBezTo>
                    <a:cubicBezTo>
                      <a:pt x="34760" y="51188"/>
                      <a:pt x="33527" y="51235"/>
                      <a:pt x="32297" y="51235"/>
                    </a:cubicBezTo>
                    <a:cubicBezTo>
                      <a:pt x="30765" y="51235"/>
                      <a:pt x="29238" y="51161"/>
                      <a:pt x="27721" y="51087"/>
                    </a:cubicBezTo>
                    <a:cubicBezTo>
                      <a:pt x="26787" y="51054"/>
                      <a:pt x="25819" y="51021"/>
                      <a:pt x="24818" y="50954"/>
                    </a:cubicBezTo>
                    <a:cubicBezTo>
                      <a:pt x="24257" y="50943"/>
                      <a:pt x="23694" y="50937"/>
                      <a:pt x="23129" y="50937"/>
                    </a:cubicBezTo>
                    <a:cubicBezTo>
                      <a:pt x="20307" y="50937"/>
                      <a:pt x="17458" y="51076"/>
                      <a:pt x="14678" y="51354"/>
                    </a:cubicBezTo>
                    <a:lnTo>
                      <a:pt x="14611" y="51354"/>
                    </a:lnTo>
                    <a:cubicBezTo>
                      <a:pt x="9774" y="51821"/>
                      <a:pt x="5004" y="52722"/>
                      <a:pt x="334" y="54056"/>
                    </a:cubicBezTo>
                    <a:cubicBezTo>
                      <a:pt x="134" y="54090"/>
                      <a:pt x="1" y="54290"/>
                      <a:pt x="101" y="54523"/>
                    </a:cubicBezTo>
                    <a:cubicBezTo>
                      <a:pt x="134" y="54690"/>
                      <a:pt x="301" y="54790"/>
                      <a:pt x="468" y="54790"/>
                    </a:cubicBezTo>
                    <a:lnTo>
                      <a:pt x="601" y="54790"/>
                    </a:lnTo>
                    <a:cubicBezTo>
                      <a:pt x="4371" y="53723"/>
                      <a:pt x="8207" y="52922"/>
                      <a:pt x="12109" y="52388"/>
                    </a:cubicBezTo>
                    <a:lnTo>
                      <a:pt x="12109" y="52388"/>
                    </a:lnTo>
                    <a:cubicBezTo>
                      <a:pt x="10875" y="53056"/>
                      <a:pt x="9708" y="53889"/>
                      <a:pt x="8774" y="54790"/>
                    </a:cubicBezTo>
                    <a:lnTo>
                      <a:pt x="7773" y="55791"/>
                    </a:lnTo>
                    <a:cubicBezTo>
                      <a:pt x="6639" y="56958"/>
                      <a:pt x="5505" y="58126"/>
                      <a:pt x="4170" y="59060"/>
                    </a:cubicBezTo>
                    <a:cubicBezTo>
                      <a:pt x="4004" y="59193"/>
                      <a:pt x="3970" y="59393"/>
                      <a:pt x="4104" y="59594"/>
                    </a:cubicBezTo>
                    <a:cubicBezTo>
                      <a:pt x="4170" y="59727"/>
                      <a:pt x="4304" y="59760"/>
                      <a:pt x="4437" y="59760"/>
                    </a:cubicBezTo>
                    <a:cubicBezTo>
                      <a:pt x="4504" y="59760"/>
                      <a:pt x="4604" y="59760"/>
                      <a:pt x="4637" y="59694"/>
                    </a:cubicBezTo>
                    <a:cubicBezTo>
                      <a:pt x="6038" y="58726"/>
                      <a:pt x="7206" y="57525"/>
                      <a:pt x="8340" y="56358"/>
                    </a:cubicBezTo>
                    <a:cubicBezTo>
                      <a:pt x="8674" y="55991"/>
                      <a:pt x="9007" y="55657"/>
                      <a:pt x="9307" y="55357"/>
                    </a:cubicBezTo>
                    <a:cubicBezTo>
                      <a:pt x="10775" y="53889"/>
                      <a:pt x="12843" y="52622"/>
                      <a:pt x="14811" y="52055"/>
                    </a:cubicBezTo>
                    <a:cubicBezTo>
                      <a:pt x="17175" y="51781"/>
                      <a:pt x="19651" y="51637"/>
                      <a:pt x="22154" y="51637"/>
                    </a:cubicBezTo>
                    <a:cubicBezTo>
                      <a:pt x="23007" y="51637"/>
                      <a:pt x="23863" y="51654"/>
                      <a:pt x="24718" y="51688"/>
                    </a:cubicBezTo>
                    <a:lnTo>
                      <a:pt x="27620" y="51788"/>
                    </a:lnTo>
                    <a:cubicBezTo>
                      <a:pt x="29138" y="51862"/>
                      <a:pt x="30686" y="51936"/>
                      <a:pt x="32242" y="51936"/>
                    </a:cubicBezTo>
                    <a:cubicBezTo>
                      <a:pt x="33491" y="51936"/>
                      <a:pt x="34745" y="51888"/>
                      <a:pt x="35993" y="51755"/>
                    </a:cubicBezTo>
                    <a:cubicBezTo>
                      <a:pt x="39029" y="51421"/>
                      <a:pt x="43332" y="50420"/>
                      <a:pt x="46367" y="47418"/>
                    </a:cubicBezTo>
                    <a:cubicBezTo>
                      <a:pt x="49803" y="44082"/>
                      <a:pt x="51304" y="38545"/>
                      <a:pt x="50670" y="31774"/>
                    </a:cubicBezTo>
                    <a:cubicBezTo>
                      <a:pt x="50203" y="27070"/>
                      <a:pt x="49002" y="22934"/>
                      <a:pt x="47034" y="19431"/>
                    </a:cubicBezTo>
                    <a:cubicBezTo>
                      <a:pt x="46034" y="17697"/>
                      <a:pt x="44866" y="16096"/>
                      <a:pt x="43532" y="14728"/>
                    </a:cubicBezTo>
                    <a:lnTo>
                      <a:pt x="43532" y="14728"/>
                    </a:lnTo>
                    <a:cubicBezTo>
                      <a:pt x="45366" y="15462"/>
                      <a:pt x="47401" y="15896"/>
                      <a:pt x="49636" y="16029"/>
                    </a:cubicBezTo>
                    <a:cubicBezTo>
                      <a:pt x="49836" y="16029"/>
                      <a:pt x="50003" y="15862"/>
                      <a:pt x="50003" y="15629"/>
                    </a:cubicBezTo>
                    <a:cubicBezTo>
                      <a:pt x="50003" y="15429"/>
                      <a:pt x="49836" y="15262"/>
                      <a:pt x="49636" y="15262"/>
                    </a:cubicBezTo>
                    <a:cubicBezTo>
                      <a:pt x="46167" y="15095"/>
                      <a:pt x="42998" y="14061"/>
                      <a:pt x="40696" y="12293"/>
                    </a:cubicBezTo>
                    <a:cubicBezTo>
                      <a:pt x="40696" y="12293"/>
                      <a:pt x="40663" y="12293"/>
                      <a:pt x="40663" y="12260"/>
                    </a:cubicBezTo>
                    <a:cubicBezTo>
                      <a:pt x="39729" y="11592"/>
                      <a:pt x="38795" y="11059"/>
                      <a:pt x="37794" y="10592"/>
                    </a:cubicBezTo>
                    <a:cubicBezTo>
                      <a:pt x="36860" y="10191"/>
                      <a:pt x="35893" y="9858"/>
                      <a:pt x="34959" y="9591"/>
                    </a:cubicBezTo>
                    <a:lnTo>
                      <a:pt x="34859" y="9524"/>
                    </a:lnTo>
                    <a:cubicBezTo>
                      <a:pt x="34778" y="9444"/>
                      <a:pt x="34673" y="9399"/>
                      <a:pt x="34573" y="9399"/>
                    </a:cubicBezTo>
                    <a:cubicBezTo>
                      <a:pt x="34508" y="9399"/>
                      <a:pt x="34445" y="9418"/>
                      <a:pt x="34392" y="9458"/>
                    </a:cubicBezTo>
                    <a:cubicBezTo>
                      <a:pt x="33658" y="9291"/>
                      <a:pt x="32891" y="9124"/>
                      <a:pt x="32057" y="9024"/>
                    </a:cubicBezTo>
                    <a:cubicBezTo>
                      <a:pt x="32008" y="8975"/>
                      <a:pt x="31941" y="8944"/>
                      <a:pt x="31870" y="8944"/>
                    </a:cubicBezTo>
                    <a:cubicBezTo>
                      <a:pt x="31844" y="8944"/>
                      <a:pt x="31817" y="8948"/>
                      <a:pt x="31790" y="8957"/>
                    </a:cubicBezTo>
                    <a:cubicBezTo>
                      <a:pt x="30556" y="8857"/>
                      <a:pt x="29322" y="8790"/>
                      <a:pt x="28021" y="8790"/>
                    </a:cubicBezTo>
                    <a:cubicBezTo>
                      <a:pt x="27354" y="6389"/>
                      <a:pt x="25519" y="4221"/>
                      <a:pt x="22817" y="2719"/>
                    </a:cubicBezTo>
                    <a:cubicBezTo>
                      <a:pt x="20315" y="1352"/>
                      <a:pt x="17513" y="685"/>
                      <a:pt x="14845" y="18"/>
                    </a:cubicBezTo>
                    <a:cubicBezTo>
                      <a:pt x="14809" y="6"/>
                      <a:pt x="14774" y="0"/>
                      <a:pt x="147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6"/>
              <p:cNvSpPr/>
              <p:nvPr/>
            </p:nvSpPr>
            <p:spPr>
              <a:xfrm>
                <a:off x="2505300" y="2085275"/>
                <a:ext cx="1289275" cy="1296775"/>
              </a:xfrm>
              <a:custGeom>
                <a:avLst/>
                <a:gdLst/>
                <a:ahLst/>
                <a:cxnLst/>
                <a:rect l="l" t="t" r="r" b="b"/>
                <a:pathLst>
                  <a:path w="51571" h="51871" extrusionOk="0">
                    <a:moveTo>
                      <a:pt x="51570" y="0"/>
                    </a:moveTo>
                    <a:lnTo>
                      <a:pt x="51570" y="0"/>
                    </a:lnTo>
                    <a:cubicBezTo>
                      <a:pt x="50903" y="67"/>
                      <a:pt x="50236" y="234"/>
                      <a:pt x="49569" y="501"/>
                    </a:cubicBezTo>
                    <a:lnTo>
                      <a:pt x="48935" y="134"/>
                    </a:lnTo>
                    <a:cubicBezTo>
                      <a:pt x="44165" y="1902"/>
                      <a:pt x="38228" y="5137"/>
                      <a:pt x="35292" y="10641"/>
                    </a:cubicBezTo>
                    <a:cubicBezTo>
                      <a:pt x="32157" y="16579"/>
                      <a:pt x="32290" y="24017"/>
                      <a:pt x="35626" y="29888"/>
                    </a:cubicBezTo>
                    <a:cubicBezTo>
                      <a:pt x="33724" y="29188"/>
                      <a:pt x="31723" y="28687"/>
                      <a:pt x="29721" y="28387"/>
                    </a:cubicBezTo>
                    <a:lnTo>
                      <a:pt x="29655" y="28387"/>
                    </a:lnTo>
                    <a:cubicBezTo>
                      <a:pt x="27820" y="27653"/>
                      <a:pt x="26452" y="25819"/>
                      <a:pt x="26219" y="23851"/>
                    </a:cubicBezTo>
                    <a:cubicBezTo>
                      <a:pt x="26158" y="23668"/>
                      <a:pt x="26014" y="23513"/>
                      <a:pt x="25836" y="23513"/>
                    </a:cubicBezTo>
                    <a:cubicBezTo>
                      <a:pt x="25820" y="23513"/>
                      <a:pt x="25803" y="23514"/>
                      <a:pt x="25785" y="23517"/>
                    </a:cubicBezTo>
                    <a:cubicBezTo>
                      <a:pt x="25585" y="23550"/>
                      <a:pt x="25452" y="23717"/>
                      <a:pt x="25452" y="23917"/>
                    </a:cubicBezTo>
                    <a:cubicBezTo>
                      <a:pt x="25652" y="25585"/>
                      <a:pt x="26553" y="27153"/>
                      <a:pt x="27887" y="28187"/>
                    </a:cubicBezTo>
                    <a:cubicBezTo>
                      <a:pt x="27236" y="28146"/>
                      <a:pt x="26583" y="28125"/>
                      <a:pt x="25930" y="28125"/>
                    </a:cubicBezTo>
                    <a:cubicBezTo>
                      <a:pt x="23938" y="28125"/>
                      <a:pt x="21940" y="28319"/>
                      <a:pt x="19981" y="28721"/>
                    </a:cubicBezTo>
                    <a:cubicBezTo>
                      <a:pt x="19948" y="28687"/>
                      <a:pt x="19914" y="28654"/>
                      <a:pt x="19881" y="28654"/>
                    </a:cubicBezTo>
                    <a:cubicBezTo>
                      <a:pt x="18380" y="28054"/>
                      <a:pt x="17313" y="26486"/>
                      <a:pt x="17413" y="24851"/>
                    </a:cubicBezTo>
                    <a:cubicBezTo>
                      <a:pt x="17413" y="24651"/>
                      <a:pt x="17246" y="24418"/>
                      <a:pt x="17012" y="24418"/>
                    </a:cubicBezTo>
                    <a:cubicBezTo>
                      <a:pt x="16846" y="24418"/>
                      <a:pt x="16645" y="24584"/>
                      <a:pt x="16645" y="24818"/>
                    </a:cubicBezTo>
                    <a:cubicBezTo>
                      <a:pt x="16579" y="26486"/>
                      <a:pt x="17446" y="28087"/>
                      <a:pt x="18847" y="28988"/>
                    </a:cubicBezTo>
                    <a:cubicBezTo>
                      <a:pt x="17646" y="29255"/>
                      <a:pt x="16479" y="29688"/>
                      <a:pt x="15311" y="30155"/>
                    </a:cubicBezTo>
                    <a:cubicBezTo>
                      <a:pt x="13410" y="30889"/>
                      <a:pt x="11609" y="31923"/>
                      <a:pt x="9907" y="33091"/>
                    </a:cubicBezTo>
                    <a:cubicBezTo>
                      <a:pt x="9880" y="33082"/>
                      <a:pt x="9856" y="33077"/>
                      <a:pt x="9833" y="33077"/>
                    </a:cubicBezTo>
                    <a:cubicBezTo>
                      <a:pt x="9769" y="33077"/>
                      <a:pt x="9714" y="33108"/>
                      <a:pt x="9640" y="33157"/>
                    </a:cubicBezTo>
                    <a:cubicBezTo>
                      <a:pt x="8351" y="34060"/>
                      <a:pt x="6843" y="34527"/>
                      <a:pt x="5267" y="34527"/>
                    </a:cubicBezTo>
                    <a:cubicBezTo>
                      <a:pt x="5213" y="34527"/>
                      <a:pt x="5158" y="34526"/>
                      <a:pt x="5104" y="34525"/>
                    </a:cubicBezTo>
                    <a:cubicBezTo>
                      <a:pt x="3469" y="34492"/>
                      <a:pt x="1902" y="33858"/>
                      <a:pt x="667" y="32757"/>
                    </a:cubicBezTo>
                    <a:cubicBezTo>
                      <a:pt x="609" y="32713"/>
                      <a:pt x="525" y="32689"/>
                      <a:pt x="439" y="32689"/>
                    </a:cubicBezTo>
                    <a:cubicBezTo>
                      <a:pt x="326" y="32689"/>
                      <a:pt x="209" y="32730"/>
                      <a:pt x="134" y="32824"/>
                    </a:cubicBezTo>
                    <a:cubicBezTo>
                      <a:pt x="0" y="32991"/>
                      <a:pt x="0" y="33224"/>
                      <a:pt x="167" y="33357"/>
                    </a:cubicBezTo>
                    <a:cubicBezTo>
                      <a:pt x="1568" y="34558"/>
                      <a:pt x="3269" y="35225"/>
                      <a:pt x="5071" y="35326"/>
                    </a:cubicBezTo>
                    <a:lnTo>
                      <a:pt x="5404" y="35326"/>
                    </a:lnTo>
                    <a:cubicBezTo>
                      <a:pt x="6071" y="35326"/>
                      <a:pt x="6772" y="35192"/>
                      <a:pt x="7439" y="35025"/>
                    </a:cubicBezTo>
                    <a:lnTo>
                      <a:pt x="7439" y="35025"/>
                    </a:lnTo>
                    <a:cubicBezTo>
                      <a:pt x="4303" y="37761"/>
                      <a:pt x="1802" y="41230"/>
                      <a:pt x="200" y="45166"/>
                    </a:cubicBezTo>
                    <a:cubicBezTo>
                      <a:pt x="100" y="45366"/>
                      <a:pt x="200" y="45566"/>
                      <a:pt x="401" y="45666"/>
                    </a:cubicBezTo>
                    <a:cubicBezTo>
                      <a:pt x="434" y="45700"/>
                      <a:pt x="467" y="45700"/>
                      <a:pt x="534" y="45700"/>
                    </a:cubicBezTo>
                    <a:cubicBezTo>
                      <a:pt x="634" y="45700"/>
                      <a:pt x="801" y="45566"/>
                      <a:pt x="834" y="45433"/>
                    </a:cubicBezTo>
                    <a:cubicBezTo>
                      <a:pt x="3102" y="40029"/>
                      <a:pt x="7105" y="35492"/>
                      <a:pt x="12109" y="32524"/>
                    </a:cubicBezTo>
                    <a:lnTo>
                      <a:pt x="12109" y="32524"/>
                    </a:lnTo>
                    <a:cubicBezTo>
                      <a:pt x="8306" y="37994"/>
                      <a:pt x="7439" y="45433"/>
                      <a:pt x="10007" y="51604"/>
                    </a:cubicBezTo>
                    <a:cubicBezTo>
                      <a:pt x="10074" y="51771"/>
                      <a:pt x="10208" y="51871"/>
                      <a:pt x="10374" y="51871"/>
                    </a:cubicBezTo>
                    <a:lnTo>
                      <a:pt x="10541" y="51871"/>
                    </a:lnTo>
                    <a:cubicBezTo>
                      <a:pt x="10741" y="51771"/>
                      <a:pt x="10808" y="51570"/>
                      <a:pt x="10741" y="51370"/>
                    </a:cubicBezTo>
                    <a:cubicBezTo>
                      <a:pt x="8039" y="44966"/>
                      <a:pt x="9240" y="37027"/>
                      <a:pt x="13710" y="31690"/>
                    </a:cubicBezTo>
                    <a:cubicBezTo>
                      <a:pt x="14310" y="31389"/>
                      <a:pt x="14944" y="31123"/>
                      <a:pt x="15578" y="30856"/>
                    </a:cubicBezTo>
                    <a:cubicBezTo>
                      <a:pt x="18827" y="29533"/>
                      <a:pt x="22299" y="28874"/>
                      <a:pt x="25764" y="28874"/>
                    </a:cubicBezTo>
                    <a:cubicBezTo>
                      <a:pt x="29380" y="28874"/>
                      <a:pt x="32988" y="29592"/>
                      <a:pt x="36326" y="31022"/>
                    </a:cubicBezTo>
                    <a:cubicBezTo>
                      <a:pt x="36384" y="31057"/>
                      <a:pt x="36442" y="31072"/>
                      <a:pt x="36499" y="31072"/>
                    </a:cubicBezTo>
                    <a:cubicBezTo>
                      <a:pt x="36605" y="31072"/>
                      <a:pt x="36706" y="31021"/>
                      <a:pt x="36793" y="30956"/>
                    </a:cubicBezTo>
                    <a:cubicBezTo>
                      <a:pt x="36927" y="30822"/>
                      <a:pt x="36927" y="30622"/>
                      <a:pt x="36827" y="30489"/>
                    </a:cubicBezTo>
                    <a:cubicBezTo>
                      <a:pt x="33091" y="24685"/>
                      <a:pt x="32757" y="17046"/>
                      <a:pt x="35959" y="11008"/>
                    </a:cubicBezTo>
                    <a:cubicBezTo>
                      <a:pt x="39262" y="4804"/>
                      <a:pt x="46734" y="1535"/>
                      <a:pt x="515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6"/>
              <p:cNvSpPr/>
              <p:nvPr/>
            </p:nvSpPr>
            <p:spPr>
              <a:xfrm>
                <a:off x="3127400" y="2115300"/>
                <a:ext cx="110950" cy="324425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12977" extrusionOk="0">
                    <a:moveTo>
                      <a:pt x="4437" y="0"/>
                    </a:moveTo>
                    <a:lnTo>
                      <a:pt x="4437" y="0"/>
                    </a:lnTo>
                    <a:cubicBezTo>
                      <a:pt x="3837" y="500"/>
                      <a:pt x="3236" y="1001"/>
                      <a:pt x="2703" y="1568"/>
                    </a:cubicBezTo>
                    <a:cubicBezTo>
                      <a:pt x="2669" y="1568"/>
                      <a:pt x="2603" y="1501"/>
                      <a:pt x="2569" y="1501"/>
                    </a:cubicBezTo>
                    <a:cubicBezTo>
                      <a:pt x="701" y="4837"/>
                      <a:pt x="1" y="8840"/>
                      <a:pt x="735" y="12642"/>
                    </a:cubicBezTo>
                    <a:cubicBezTo>
                      <a:pt x="768" y="12843"/>
                      <a:pt x="935" y="12976"/>
                      <a:pt x="1101" y="12976"/>
                    </a:cubicBezTo>
                    <a:lnTo>
                      <a:pt x="1202" y="12976"/>
                    </a:lnTo>
                    <a:cubicBezTo>
                      <a:pt x="1402" y="12943"/>
                      <a:pt x="1535" y="12743"/>
                      <a:pt x="1502" y="12509"/>
                    </a:cubicBezTo>
                    <a:cubicBezTo>
                      <a:pt x="601" y="8139"/>
                      <a:pt x="1769" y="3503"/>
                      <a:pt x="44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6"/>
              <p:cNvSpPr/>
              <p:nvPr/>
            </p:nvSpPr>
            <p:spPr>
              <a:xfrm>
                <a:off x="2431900" y="2518900"/>
                <a:ext cx="45900" cy="19435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7774" extrusionOk="0">
                    <a:moveTo>
                      <a:pt x="801" y="1"/>
                    </a:moveTo>
                    <a:cubicBezTo>
                      <a:pt x="668" y="501"/>
                      <a:pt x="535" y="1035"/>
                      <a:pt x="468" y="1602"/>
                    </a:cubicBezTo>
                    <a:cubicBezTo>
                      <a:pt x="301" y="1635"/>
                      <a:pt x="134" y="1669"/>
                      <a:pt x="1" y="1702"/>
                    </a:cubicBezTo>
                    <a:cubicBezTo>
                      <a:pt x="34" y="3670"/>
                      <a:pt x="401" y="5638"/>
                      <a:pt x="1068" y="7506"/>
                    </a:cubicBezTo>
                    <a:cubicBezTo>
                      <a:pt x="1135" y="7673"/>
                      <a:pt x="1235" y="7773"/>
                      <a:pt x="1402" y="7773"/>
                    </a:cubicBezTo>
                    <a:lnTo>
                      <a:pt x="1535" y="7773"/>
                    </a:lnTo>
                    <a:cubicBezTo>
                      <a:pt x="1735" y="7673"/>
                      <a:pt x="1835" y="7473"/>
                      <a:pt x="1802" y="7273"/>
                    </a:cubicBezTo>
                    <a:cubicBezTo>
                      <a:pt x="968" y="4938"/>
                      <a:pt x="635" y="2469"/>
                      <a:pt x="8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6"/>
              <p:cNvSpPr/>
              <p:nvPr/>
            </p:nvSpPr>
            <p:spPr>
              <a:xfrm>
                <a:off x="2245950" y="2274575"/>
                <a:ext cx="673825" cy="1328475"/>
              </a:xfrm>
              <a:custGeom>
                <a:avLst/>
                <a:gdLst/>
                <a:ahLst/>
                <a:cxnLst/>
                <a:rect l="l" t="t" r="r" b="b"/>
                <a:pathLst>
                  <a:path w="26953" h="53139" extrusionOk="0">
                    <a:moveTo>
                      <a:pt x="22683" y="0"/>
                    </a:moveTo>
                    <a:lnTo>
                      <a:pt x="22683" y="0"/>
                    </a:lnTo>
                    <a:cubicBezTo>
                      <a:pt x="22516" y="334"/>
                      <a:pt x="22349" y="634"/>
                      <a:pt x="22183" y="968"/>
                    </a:cubicBezTo>
                    <a:cubicBezTo>
                      <a:pt x="22083" y="968"/>
                      <a:pt x="21983" y="934"/>
                      <a:pt x="21849" y="934"/>
                    </a:cubicBezTo>
                    <a:cubicBezTo>
                      <a:pt x="21782" y="1835"/>
                      <a:pt x="21816" y="2736"/>
                      <a:pt x="21916" y="3570"/>
                    </a:cubicBezTo>
                    <a:cubicBezTo>
                      <a:pt x="22249" y="6505"/>
                      <a:pt x="23584" y="9140"/>
                      <a:pt x="25585" y="10941"/>
                    </a:cubicBezTo>
                    <a:cubicBezTo>
                      <a:pt x="21015" y="11675"/>
                      <a:pt x="16846" y="13677"/>
                      <a:pt x="13510" y="16746"/>
                    </a:cubicBezTo>
                    <a:cubicBezTo>
                      <a:pt x="11075" y="18947"/>
                      <a:pt x="9107" y="21683"/>
                      <a:pt x="7772" y="24751"/>
                    </a:cubicBezTo>
                    <a:cubicBezTo>
                      <a:pt x="5171" y="24818"/>
                      <a:pt x="2635" y="26486"/>
                      <a:pt x="1334" y="29021"/>
                    </a:cubicBezTo>
                    <a:cubicBezTo>
                      <a:pt x="167" y="31289"/>
                      <a:pt x="0" y="34125"/>
                      <a:pt x="801" y="36860"/>
                    </a:cubicBezTo>
                    <a:cubicBezTo>
                      <a:pt x="1468" y="39162"/>
                      <a:pt x="2802" y="41430"/>
                      <a:pt x="4804" y="43632"/>
                    </a:cubicBezTo>
                    <a:cubicBezTo>
                      <a:pt x="5337" y="44199"/>
                      <a:pt x="5938" y="44799"/>
                      <a:pt x="6471" y="45333"/>
                    </a:cubicBezTo>
                    <a:cubicBezTo>
                      <a:pt x="7305" y="46167"/>
                      <a:pt x="8139" y="47034"/>
                      <a:pt x="8907" y="47968"/>
                    </a:cubicBezTo>
                    <a:cubicBezTo>
                      <a:pt x="10308" y="49703"/>
                      <a:pt x="11075" y="51437"/>
                      <a:pt x="11141" y="53038"/>
                    </a:cubicBezTo>
                    <a:cubicBezTo>
                      <a:pt x="11408" y="53105"/>
                      <a:pt x="11642" y="53138"/>
                      <a:pt x="11909" y="53138"/>
                    </a:cubicBezTo>
                    <a:lnTo>
                      <a:pt x="11909" y="53105"/>
                    </a:lnTo>
                    <a:cubicBezTo>
                      <a:pt x="11809" y="51270"/>
                      <a:pt x="10975" y="49369"/>
                      <a:pt x="9474" y="47501"/>
                    </a:cubicBezTo>
                    <a:cubicBezTo>
                      <a:pt x="8706" y="46534"/>
                      <a:pt x="7839" y="45666"/>
                      <a:pt x="7005" y="44832"/>
                    </a:cubicBezTo>
                    <a:cubicBezTo>
                      <a:pt x="6471" y="44299"/>
                      <a:pt x="5904" y="43765"/>
                      <a:pt x="5371" y="43165"/>
                    </a:cubicBezTo>
                    <a:cubicBezTo>
                      <a:pt x="3469" y="41030"/>
                      <a:pt x="2168" y="38861"/>
                      <a:pt x="1535" y="36693"/>
                    </a:cubicBezTo>
                    <a:cubicBezTo>
                      <a:pt x="767" y="34158"/>
                      <a:pt x="968" y="31523"/>
                      <a:pt x="2002" y="29455"/>
                    </a:cubicBezTo>
                    <a:cubicBezTo>
                      <a:pt x="3136" y="27320"/>
                      <a:pt x="5271" y="25819"/>
                      <a:pt x="7439" y="25619"/>
                    </a:cubicBezTo>
                    <a:lnTo>
                      <a:pt x="7439" y="25619"/>
                    </a:lnTo>
                    <a:cubicBezTo>
                      <a:pt x="7005" y="26753"/>
                      <a:pt x="6638" y="27954"/>
                      <a:pt x="6338" y="29155"/>
                    </a:cubicBezTo>
                    <a:cubicBezTo>
                      <a:pt x="6305" y="29355"/>
                      <a:pt x="6438" y="29588"/>
                      <a:pt x="6638" y="29622"/>
                    </a:cubicBezTo>
                    <a:lnTo>
                      <a:pt x="6738" y="29622"/>
                    </a:lnTo>
                    <a:cubicBezTo>
                      <a:pt x="6905" y="29622"/>
                      <a:pt x="7072" y="29488"/>
                      <a:pt x="7105" y="29321"/>
                    </a:cubicBezTo>
                    <a:cubicBezTo>
                      <a:pt x="8106" y="24751"/>
                      <a:pt x="10608" y="20482"/>
                      <a:pt x="14077" y="17313"/>
                    </a:cubicBezTo>
                    <a:cubicBezTo>
                      <a:pt x="17479" y="14177"/>
                      <a:pt x="21816" y="12242"/>
                      <a:pt x="26586" y="11609"/>
                    </a:cubicBezTo>
                    <a:cubicBezTo>
                      <a:pt x="26753" y="11575"/>
                      <a:pt x="26853" y="11475"/>
                      <a:pt x="26919" y="11308"/>
                    </a:cubicBezTo>
                    <a:cubicBezTo>
                      <a:pt x="26953" y="11142"/>
                      <a:pt x="26853" y="10975"/>
                      <a:pt x="26753" y="10908"/>
                    </a:cubicBezTo>
                    <a:cubicBezTo>
                      <a:pt x="24484" y="9274"/>
                      <a:pt x="23017" y="6572"/>
                      <a:pt x="22650" y="3469"/>
                    </a:cubicBezTo>
                    <a:cubicBezTo>
                      <a:pt x="22516" y="2335"/>
                      <a:pt x="22516" y="1168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6"/>
              <p:cNvSpPr/>
              <p:nvPr/>
            </p:nvSpPr>
            <p:spPr>
              <a:xfrm>
                <a:off x="3903800" y="2189500"/>
                <a:ext cx="19765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6172" extrusionOk="0">
                    <a:moveTo>
                      <a:pt x="6905" y="1"/>
                    </a:moveTo>
                    <a:cubicBezTo>
                      <a:pt x="4203" y="1268"/>
                      <a:pt x="1835" y="3170"/>
                      <a:pt x="134" y="5538"/>
                    </a:cubicBezTo>
                    <a:cubicBezTo>
                      <a:pt x="0" y="5772"/>
                      <a:pt x="34" y="5972"/>
                      <a:pt x="200" y="6105"/>
                    </a:cubicBezTo>
                    <a:cubicBezTo>
                      <a:pt x="234" y="6139"/>
                      <a:pt x="334" y="6172"/>
                      <a:pt x="400" y="6172"/>
                    </a:cubicBezTo>
                    <a:cubicBezTo>
                      <a:pt x="534" y="6172"/>
                      <a:pt x="667" y="6105"/>
                      <a:pt x="734" y="6005"/>
                    </a:cubicBezTo>
                    <a:cubicBezTo>
                      <a:pt x="2535" y="3537"/>
                      <a:pt x="5070" y="1602"/>
                      <a:pt x="7906" y="435"/>
                    </a:cubicBezTo>
                    <a:cubicBezTo>
                      <a:pt x="7706" y="435"/>
                      <a:pt x="7539" y="468"/>
                      <a:pt x="7339" y="501"/>
                    </a:cubicBezTo>
                    <a:cubicBezTo>
                      <a:pt x="7205" y="334"/>
                      <a:pt x="7072" y="168"/>
                      <a:pt x="6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6"/>
              <p:cNvSpPr/>
              <p:nvPr/>
            </p:nvSpPr>
            <p:spPr>
              <a:xfrm>
                <a:off x="4279900" y="2342950"/>
                <a:ext cx="2010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702" extrusionOk="0">
                    <a:moveTo>
                      <a:pt x="5137" y="1"/>
                    </a:moveTo>
                    <a:cubicBezTo>
                      <a:pt x="3503" y="167"/>
                      <a:pt x="1868" y="501"/>
                      <a:pt x="300" y="968"/>
                    </a:cubicBezTo>
                    <a:cubicBezTo>
                      <a:pt x="100" y="1001"/>
                      <a:pt x="0" y="1201"/>
                      <a:pt x="34" y="1402"/>
                    </a:cubicBezTo>
                    <a:cubicBezTo>
                      <a:pt x="67" y="1635"/>
                      <a:pt x="267" y="1702"/>
                      <a:pt x="401" y="1702"/>
                    </a:cubicBezTo>
                    <a:lnTo>
                      <a:pt x="534" y="1702"/>
                    </a:lnTo>
                    <a:cubicBezTo>
                      <a:pt x="3002" y="1001"/>
                      <a:pt x="5504" y="634"/>
                      <a:pt x="8039" y="634"/>
                    </a:cubicBezTo>
                    <a:cubicBezTo>
                      <a:pt x="7483" y="545"/>
                      <a:pt x="6913" y="501"/>
                      <a:pt x="6327" y="501"/>
                    </a:cubicBezTo>
                    <a:cubicBezTo>
                      <a:pt x="6034" y="501"/>
                      <a:pt x="5738" y="512"/>
                      <a:pt x="5437" y="534"/>
                    </a:cubicBezTo>
                    <a:cubicBezTo>
                      <a:pt x="5337" y="334"/>
                      <a:pt x="5271" y="167"/>
                      <a:pt x="51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6"/>
              <p:cNvSpPr/>
              <p:nvPr/>
            </p:nvSpPr>
            <p:spPr>
              <a:xfrm>
                <a:off x="4512550" y="2585625"/>
                <a:ext cx="201000" cy="6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2469" extrusionOk="0">
                    <a:moveTo>
                      <a:pt x="368" y="1"/>
                    </a:moveTo>
                    <a:cubicBezTo>
                      <a:pt x="134" y="1"/>
                      <a:pt x="1" y="167"/>
                      <a:pt x="1" y="367"/>
                    </a:cubicBezTo>
                    <a:cubicBezTo>
                      <a:pt x="1" y="601"/>
                      <a:pt x="168" y="768"/>
                      <a:pt x="368" y="768"/>
                    </a:cubicBezTo>
                    <a:cubicBezTo>
                      <a:pt x="3036" y="834"/>
                      <a:pt x="5638" y="1435"/>
                      <a:pt x="8040" y="2469"/>
                    </a:cubicBezTo>
                    <a:lnTo>
                      <a:pt x="8040" y="1635"/>
                    </a:lnTo>
                    <a:cubicBezTo>
                      <a:pt x="5638" y="634"/>
                      <a:pt x="3003" y="34"/>
                      <a:pt x="3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6"/>
              <p:cNvSpPr/>
              <p:nvPr/>
            </p:nvSpPr>
            <p:spPr>
              <a:xfrm>
                <a:off x="2953125" y="2998625"/>
                <a:ext cx="1528600" cy="655300"/>
              </a:xfrm>
              <a:custGeom>
                <a:avLst/>
                <a:gdLst/>
                <a:ahLst/>
                <a:cxnLst/>
                <a:rect l="l" t="t" r="r" b="b"/>
                <a:pathLst>
                  <a:path w="61144" h="26212" extrusionOk="0">
                    <a:moveTo>
                      <a:pt x="21559" y="0"/>
                    </a:moveTo>
                    <a:cubicBezTo>
                      <a:pt x="21508" y="0"/>
                      <a:pt x="21458" y="8"/>
                      <a:pt x="21415" y="26"/>
                    </a:cubicBezTo>
                    <a:cubicBezTo>
                      <a:pt x="17112" y="2361"/>
                      <a:pt x="14110" y="6864"/>
                      <a:pt x="13576" y="11701"/>
                    </a:cubicBezTo>
                    <a:cubicBezTo>
                      <a:pt x="13510" y="12435"/>
                      <a:pt x="13443" y="13168"/>
                      <a:pt x="13443" y="13836"/>
                    </a:cubicBezTo>
                    <a:cubicBezTo>
                      <a:pt x="13410" y="14670"/>
                      <a:pt x="13376" y="15503"/>
                      <a:pt x="13276" y="16337"/>
                    </a:cubicBezTo>
                    <a:cubicBezTo>
                      <a:pt x="13109" y="17438"/>
                      <a:pt x="12709" y="19473"/>
                      <a:pt x="11442" y="20507"/>
                    </a:cubicBezTo>
                    <a:cubicBezTo>
                      <a:pt x="10241" y="21274"/>
                      <a:pt x="9173" y="22142"/>
                      <a:pt x="8173" y="23109"/>
                    </a:cubicBezTo>
                    <a:cubicBezTo>
                      <a:pt x="8239" y="21274"/>
                      <a:pt x="7339" y="19540"/>
                      <a:pt x="6705" y="18639"/>
                    </a:cubicBezTo>
                    <a:cubicBezTo>
                      <a:pt x="6171" y="17872"/>
                      <a:pt x="5571" y="17171"/>
                      <a:pt x="5004" y="16471"/>
                    </a:cubicBezTo>
                    <a:cubicBezTo>
                      <a:pt x="4403" y="15804"/>
                      <a:pt x="3836" y="15103"/>
                      <a:pt x="3336" y="14369"/>
                    </a:cubicBezTo>
                    <a:cubicBezTo>
                      <a:pt x="1501" y="11701"/>
                      <a:pt x="734" y="8265"/>
                      <a:pt x="1268" y="4863"/>
                    </a:cubicBezTo>
                    <a:cubicBezTo>
                      <a:pt x="1334" y="4662"/>
                      <a:pt x="1168" y="4462"/>
                      <a:pt x="934" y="4462"/>
                    </a:cubicBezTo>
                    <a:cubicBezTo>
                      <a:pt x="917" y="4459"/>
                      <a:pt x="899" y="4458"/>
                      <a:pt x="882" y="4458"/>
                    </a:cubicBezTo>
                    <a:cubicBezTo>
                      <a:pt x="701" y="4458"/>
                      <a:pt x="534" y="4613"/>
                      <a:pt x="534" y="4796"/>
                    </a:cubicBezTo>
                    <a:cubicBezTo>
                      <a:pt x="0" y="8332"/>
                      <a:pt x="767" y="12001"/>
                      <a:pt x="2702" y="14836"/>
                    </a:cubicBezTo>
                    <a:cubicBezTo>
                      <a:pt x="3236" y="15604"/>
                      <a:pt x="3836" y="16304"/>
                      <a:pt x="4403" y="17005"/>
                    </a:cubicBezTo>
                    <a:cubicBezTo>
                      <a:pt x="5004" y="17672"/>
                      <a:pt x="5571" y="18372"/>
                      <a:pt x="6071" y="19106"/>
                    </a:cubicBezTo>
                    <a:cubicBezTo>
                      <a:pt x="6738" y="20040"/>
                      <a:pt x="7772" y="22008"/>
                      <a:pt x="7272" y="23876"/>
                    </a:cubicBezTo>
                    <a:lnTo>
                      <a:pt x="7272" y="24010"/>
                    </a:lnTo>
                    <a:cubicBezTo>
                      <a:pt x="6838" y="24510"/>
                      <a:pt x="6405" y="25044"/>
                      <a:pt x="6004" y="25611"/>
                    </a:cubicBezTo>
                    <a:cubicBezTo>
                      <a:pt x="5871" y="25778"/>
                      <a:pt x="5904" y="26011"/>
                      <a:pt x="6071" y="26144"/>
                    </a:cubicBezTo>
                    <a:cubicBezTo>
                      <a:pt x="6171" y="26178"/>
                      <a:pt x="6204" y="26211"/>
                      <a:pt x="6271" y="26211"/>
                    </a:cubicBezTo>
                    <a:cubicBezTo>
                      <a:pt x="6405" y="26211"/>
                      <a:pt x="6538" y="26178"/>
                      <a:pt x="6571" y="26044"/>
                    </a:cubicBezTo>
                    <a:cubicBezTo>
                      <a:pt x="9207" y="22442"/>
                      <a:pt x="13443" y="19640"/>
                      <a:pt x="18547" y="18172"/>
                    </a:cubicBezTo>
                    <a:cubicBezTo>
                      <a:pt x="18613" y="18139"/>
                      <a:pt x="18713" y="18139"/>
                      <a:pt x="18780" y="18105"/>
                    </a:cubicBezTo>
                    <a:cubicBezTo>
                      <a:pt x="21215" y="18806"/>
                      <a:pt x="23317" y="20474"/>
                      <a:pt x="24484" y="22642"/>
                    </a:cubicBezTo>
                    <a:cubicBezTo>
                      <a:pt x="24551" y="22775"/>
                      <a:pt x="24684" y="22842"/>
                      <a:pt x="24818" y="22842"/>
                    </a:cubicBezTo>
                    <a:cubicBezTo>
                      <a:pt x="24851" y="22842"/>
                      <a:pt x="24918" y="22842"/>
                      <a:pt x="24985" y="22809"/>
                    </a:cubicBezTo>
                    <a:cubicBezTo>
                      <a:pt x="25151" y="22709"/>
                      <a:pt x="25218" y="22475"/>
                      <a:pt x="25151" y="22308"/>
                    </a:cubicBezTo>
                    <a:cubicBezTo>
                      <a:pt x="24051" y="20307"/>
                      <a:pt x="22249" y="18706"/>
                      <a:pt x="20148" y="17838"/>
                    </a:cubicBezTo>
                    <a:cubicBezTo>
                      <a:pt x="22757" y="17245"/>
                      <a:pt x="25569" y="16973"/>
                      <a:pt x="28871" y="16973"/>
                    </a:cubicBezTo>
                    <a:cubicBezTo>
                      <a:pt x="30212" y="16973"/>
                      <a:pt x="31635" y="17018"/>
                      <a:pt x="33157" y="17105"/>
                    </a:cubicBezTo>
                    <a:cubicBezTo>
                      <a:pt x="35325" y="17205"/>
                      <a:pt x="37560" y="17438"/>
                      <a:pt x="39695" y="17605"/>
                    </a:cubicBezTo>
                    <a:cubicBezTo>
                      <a:pt x="40729" y="17672"/>
                      <a:pt x="41830" y="17805"/>
                      <a:pt x="42897" y="17872"/>
                    </a:cubicBezTo>
                    <a:lnTo>
                      <a:pt x="42931" y="17939"/>
                    </a:lnTo>
                    <a:cubicBezTo>
                      <a:pt x="44865" y="18873"/>
                      <a:pt x="46333" y="20807"/>
                      <a:pt x="46700" y="22975"/>
                    </a:cubicBezTo>
                    <a:cubicBezTo>
                      <a:pt x="46733" y="23142"/>
                      <a:pt x="46900" y="23309"/>
                      <a:pt x="47067" y="23309"/>
                    </a:cubicBezTo>
                    <a:lnTo>
                      <a:pt x="47167" y="23309"/>
                    </a:lnTo>
                    <a:cubicBezTo>
                      <a:pt x="47367" y="23276"/>
                      <a:pt x="47501" y="23042"/>
                      <a:pt x="47434" y="22842"/>
                    </a:cubicBezTo>
                    <a:cubicBezTo>
                      <a:pt x="47100" y="20941"/>
                      <a:pt x="45966" y="19173"/>
                      <a:pt x="44432" y="18005"/>
                    </a:cubicBezTo>
                    <a:lnTo>
                      <a:pt x="44432" y="18005"/>
                    </a:lnTo>
                    <a:cubicBezTo>
                      <a:pt x="45599" y="18105"/>
                      <a:pt x="46767" y="18172"/>
                      <a:pt x="47934" y="18205"/>
                    </a:cubicBezTo>
                    <a:cubicBezTo>
                      <a:pt x="48483" y="18223"/>
                      <a:pt x="49049" y="18234"/>
                      <a:pt x="49625" y="18234"/>
                    </a:cubicBezTo>
                    <a:cubicBezTo>
                      <a:pt x="53499" y="18234"/>
                      <a:pt x="57870" y="17707"/>
                      <a:pt x="60977" y="14803"/>
                    </a:cubicBezTo>
                    <a:cubicBezTo>
                      <a:pt x="61144" y="14670"/>
                      <a:pt x="61144" y="14436"/>
                      <a:pt x="61044" y="14269"/>
                    </a:cubicBezTo>
                    <a:cubicBezTo>
                      <a:pt x="60968" y="14175"/>
                      <a:pt x="60861" y="14134"/>
                      <a:pt x="60753" y="14134"/>
                    </a:cubicBezTo>
                    <a:cubicBezTo>
                      <a:pt x="60668" y="14134"/>
                      <a:pt x="60583" y="14159"/>
                      <a:pt x="60510" y="14203"/>
                    </a:cubicBezTo>
                    <a:cubicBezTo>
                      <a:pt x="57841" y="16671"/>
                      <a:pt x="54105" y="17338"/>
                      <a:pt x="50636" y="17405"/>
                    </a:cubicBezTo>
                    <a:cubicBezTo>
                      <a:pt x="54472" y="14203"/>
                      <a:pt x="56807" y="9199"/>
                      <a:pt x="56774" y="4162"/>
                    </a:cubicBezTo>
                    <a:cubicBezTo>
                      <a:pt x="56774" y="3962"/>
                      <a:pt x="56607" y="3795"/>
                      <a:pt x="56407" y="3795"/>
                    </a:cubicBezTo>
                    <a:cubicBezTo>
                      <a:pt x="56207" y="3795"/>
                      <a:pt x="56040" y="3962"/>
                      <a:pt x="56040" y="4162"/>
                    </a:cubicBezTo>
                    <a:cubicBezTo>
                      <a:pt x="56107" y="9232"/>
                      <a:pt x="53605" y="14303"/>
                      <a:pt x="49535" y="17338"/>
                    </a:cubicBezTo>
                    <a:lnTo>
                      <a:pt x="49469" y="17371"/>
                    </a:lnTo>
                    <a:cubicBezTo>
                      <a:pt x="48968" y="17371"/>
                      <a:pt x="48535" y="17371"/>
                      <a:pt x="48034" y="17338"/>
                    </a:cubicBezTo>
                    <a:cubicBezTo>
                      <a:pt x="45266" y="17271"/>
                      <a:pt x="42464" y="17005"/>
                      <a:pt x="39762" y="16771"/>
                    </a:cubicBezTo>
                    <a:cubicBezTo>
                      <a:pt x="37594" y="16538"/>
                      <a:pt x="35392" y="16371"/>
                      <a:pt x="33190" y="16271"/>
                    </a:cubicBezTo>
                    <a:cubicBezTo>
                      <a:pt x="32857" y="16271"/>
                      <a:pt x="32557" y="16204"/>
                      <a:pt x="32256" y="16204"/>
                    </a:cubicBezTo>
                    <a:cubicBezTo>
                      <a:pt x="34258" y="15470"/>
                      <a:pt x="36359" y="14069"/>
                      <a:pt x="38594" y="12034"/>
                    </a:cubicBezTo>
                    <a:cubicBezTo>
                      <a:pt x="41096" y="9799"/>
                      <a:pt x="43064" y="7031"/>
                      <a:pt x="45032" y="4396"/>
                    </a:cubicBezTo>
                    <a:cubicBezTo>
                      <a:pt x="45132" y="4262"/>
                      <a:pt x="45099" y="3995"/>
                      <a:pt x="44932" y="3862"/>
                    </a:cubicBezTo>
                    <a:cubicBezTo>
                      <a:pt x="44871" y="3813"/>
                      <a:pt x="44801" y="3791"/>
                      <a:pt x="44730" y="3791"/>
                    </a:cubicBezTo>
                    <a:cubicBezTo>
                      <a:pt x="44607" y="3791"/>
                      <a:pt x="44483" y="3856"/>
                      <a:pt x="44398" y="3962"/>
                    </a:cubicBezTo>
                    <a:cubicBezTo>
                      <a:pt x="42464" y="6564"/>
                      <a:pt x="40529" y="9299"/>
                      <a:pt x="38094" y="11501"/>
                    </a:cubicBezTo>
                    <a:cubicBezTo>
                      <a:pt x="35025" y="14303"/>
                      <a:pt x="32223" y="15837"/>
                      <a:pt x="29588" y="16137"/>
                    </a:cubicBezTo>
                    <a:cubicBezTo>
                      <a:pt x="29297" y="16133"/>
                      <a:pt x="29009" y="16131"/>
                      <a:pt x="28724" y="16131"/>
                    </a:cubicBezTo>
                    <a:cubicBezTo>
                      <a:pt x="24739" y="16131"/>
                      <a:pt x="21400" y="16566"/>
                      <a:pt x="18380" y="17438"/>
                    </a:cubicBezTo>
                    <a:cubicBezTo>
                      <a:pt x="16512" y="17972"/>
                      <a:pt x="14711" y="18672"/>
                      <a:pt x="13076" y="19540"/>
                    </a:cubicBezTo>
                    <a:cubicBezTo>
                      <a:pt x="13610" y="18472"/>
                      <a:pt x="13910" y="17271"/>
                      <a:pt x="14010" y="16471"/>
                    </a:cubicBezTo>
                    <a:cubicBezTo>
                      <a:pt x="14110" y="15604"/>
                      <a:pt x="14177" y="14703"/>
                      <a:pt x="14210" y="13869"/>
                    </a:cubicBezTo>
                    <a:cubicBezTo>
                      <a:pt x="14244" y="13202"/>
                      <a:pt x="14244" y="12468"/>
                      <a:pt x="14344" y="11801"/>
                    </a:cubicBezTo>
                    <a:cubicBezTo>
                      <a:pt x="14844" y="7164"/>
                      <a:pt x="17679" y="2928"/>
                      <a:pt x="21749" y="693"/>
                    </a:cubicBezTo>
                    <a:cubicBezTo>
                      <a:pt x="21916" y="626"/>
                      <a:pt x="22016" y="359"/>
                      <a:pt x="21916" y="193"/>
                    </a:cubicBezTo>
                    <a:cubicBezTo>
                      <a:pt x="21866" y="69"/>
                      <a:pt x="21707" y="0"/>
                      <a:pt x="2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6"/>
              <p:cNvSpPr/>
              <p:nvPr/>
            </p:nvSpPr>
            <p:spPr>
              <a:xfrm>
                <a:off x="4821125" y="3255800"/>
                <a:ext cx="15180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2715" extrusionOk="0">
                    <a:moveTo>
                      <a:pt x="822" y="0"/>
                    </a:moveTo>
                    <a:cubicBezTo>
                      <a:pt x="671" y="0"/>
                      <a:pt x="519" y="4"/>
                      <a:pt x="367" y="13"/>
                    </a:cubicBezTo>
                    <a:cubicBezTo>
                      <a:pt x="167" y="13"/>
                      <a:pt x="0" y="180"/>
                      <a:pt x="0" y="380"/>
                    </a:cubicBezTo>
                    <a:cubicBezTo>
                      <a:pt x="0" y="580"/>
                      <a:pt x="167" y="747"/>
                      <a:pt x="367" y="747"/>
                    </a:cubicBezTo>
                    <a:cubicBezTo>
                      <a:pt x="490" y="741"/>
                      <a:pt x="613" y="738"/>
                      <a:pt x="737" y="738"/>
                    </a:cubicBezTo>
                    <a:cubicBezTo>
                      <a:pt x="2654" y="738"/>
                      <a:pt x="4598" y="1461"/>
                      <a:pt x="6071" y="2715"/>
                    </a:cubicBezTo>
                    <a:cubicBezTo>
                      <a:pt x="5838" y="2314"/>
                      <a:pt x="5537" y="1881"/>
                      <a:pt x="5337" y="1547"/>
                    </a:cubicBezTo>
                    <a:cubicBezTo>
                      <a:pt x="5371" y="1480"/>
                      <a:pt x="5404" y="1414"/>
                      <a:pt x="5471" y="1347"/>
                    </a:cubicBezTo>
                    <a:cubicBezTo>
                      <a:pt x="4096" y="492"/>
                      <a:pt x="2470" y="0"/>
                      <a:pt x="8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6"/>
              <p:cNvSpPr/>
              <p:nvPr/>
            </p:nvSpPr>
            <p:spPr>
              <a:xfrm>
                <a:off x="4837800" y="3511300"/>
                <a:ext cx="1718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6172" extrusionOk="0">
                    <a:moveTo>
                      <a:pt x="367" y="0"/>
                    </a:moveTo>
                    <a:cubicBezTo>
                      <a:pt x="200" y="0"/>
                      <a:pt x="0" y="167"/>
                      <a:pt x="0" y="367"/>
                    </a:cubicBezTo>
                    <a:cubicBezTo>
                      <a:pt x="0" y="600"/>
                      <a:pt x="167" y="767"/>
                      <a:pt x="367" y="767"/>
                    </a:cubicBezTo>
                    <a:cubicBezTo>
                      <a:pt x="1868" y="801"/>
                      <a:pt x="3336" y="1334"/>
                      <a:pt x="4503" y="2302"/>
                    </a:cubicBezTo>
                    <a:cubicBezTo>
                      <a:pt x="5671" y="3269"/>
                      <a:pt x="6505" y="4603"/>
                      <a:pt x="6838" y="6038"/>
                    </a:cubicBezTo>
                    <a:cubicBezTo>
                      <a:pt x="6838" y="6104"/>
                      <a:pt x="6838" y="6138"/>
                      <a:pt x="6872" y="6171"/>
                    </a:cubicBezTo>
                    <a:cubicBezTo>
                      <a:pt x="6705" y="5304"/>
                      <a:pt x="6538" y="4370"/>
                      <a:pt x="6238" y="3536"/>
                    </a:cubicBezTo>
                    <a:cubicBezTo>
                      <a:pt x="6338" y="3469"/>
                      <a:pt x="6371" y="3436"/>
                      <a:pt x="6405" y="3336"/>
                    </a:cubicBezTo>
                    <a:cubicBezTo>
                      <a:pt x="6004" y="2702"/>
                      <a:pt x="5537" y="2168"/>
                      <a:pt x="4937" y="1701"/>
                    </a:cubicBezTo>
                    <a:cubicBezTo>
                      <a:pt x="3669" y="667"/>
                      <a:pt x="2035" y="33"/>
                      <a:pt x="3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6"/>
              <p:cNvSpPr/>
              <p:nvPr/>
            </p:nvSpPr>
            <p:spPr>
              <a:xfrm>
                <a:off x="4730225" y="3937200"/>
                <a:ext cx="104250" cy="167050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6682" extrusionOk="0">
                    <a:moveTo>
                      <a:pt x="450" y="0"/>
                    </a:moveTo>
                    <a:cubicBezTo>
                      <a:pt x="344" y="0"/>
                      <a:pt x="240" y="51"/>
                      <a:pt x="167" y="143"/>
                    </a:cubicBezTo>
                    <a:cubicBezTo>
                      <a:pt x="0" y="310"/>
                      <a:pt x="33" y="577"/>
                      <a:pt x="200" y="677"/>
                    </a:cubicBezTo>
                    <a:cubicBezTo>
                      <a:pt x="2035" y="2111"/>
                      <a:pt x="3369" y="4179"/>
                      <a:pt x="3936" y="6481"/>
                    </a:cubicBezTo>
                    <a:cubicBezTo>
                      <a:pt x="3936" y="6581"/>
                      <a:pt x="4003" y="6648"/>
                      <a:pt x="4036" y="6681"/>
                    </a:cubicBezTo>
                    <a:cubicBezTo>
                      <a:pt x="3970" y="6014"/>
                      <a:pt x="3836" y="5347"/>
                      <a:pt x="3703" y="4680"/>
                    </a:cubicBezTo>
                    <a:cubicBezTo>
                      <a:pt x="3836" y="4646"/>
                      <a:pt x="3970" y="4646"/>
                      <a:pt x="4170" y="4646"/>
                    </a:cubicBezTo>
                    <a:cubicBezTo>
                      <a:pt x="3436" y="2845"/>
                      <a:pt x="2268" y="1277"/>
                      <a:pt x="701" y="110"/>
                    </a:cubicBezTo>
                    <a:cubicBezTo>
                      <a:pt x="625" y="35"/>
                      <a:pt x="537" y="0"/>
                      <a:pt x="4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6"/>
              <p:cNvSpPr/>
              <p:nvPr/>
            </p:nvSpPr>
            <p:spPr>
              <a:xfrm>
                <a:off x="3774525" y="3791500"/>
                <a:ext cx="922350" cy="293550"/>
              </a:xfrm>
              <a:custGeom>
                <a:avLst/>
                <a:gdLst/>
                <a:ahLst/>
                <a:cxnLst/>
                <a:rect l="l" t="t" r="r" b="b"/>
                <a:pathLst>
                  <a:path w="36894" h="11742" extrusionOk="0">
                    <a:moveTo>
                      <a:pt x="36594" y="0"/>
                    </a:moveTo>
                    <a:cubicBezTo>
                      <a:pt x="36510" y="0"/>
                      <a:pt x="36410" y="33"/>
                      <a:pt x="36327" y="100"/>
                    </a:cubicBezTo>
                    <a:cubicBezTo>
                      <a:pt x="34159" y="1935"/>
                      <a:pt x="31256" y="3169"/>
                      <a:pt x="27987" y="3736"/>
                    </a:cubicBezTo>
                    <a:cubicBezTo>
                      <a:pt x="26615" y="3962"/>
                      <a:pt x="25152" y="4070"/>
                      <a:pt x="23542" y="4070"/>
                    </a:cubicBezTo>
                    <a:cubicBezTo>
                      <a:pt x="22060" y="4070"/>
                      <a:pt x="20455" y="3979"/>
                      <a:pt x="18681" y="3803"/>
                    </a:cubicBezTo>
                    <a:cubicBezTo>
                      <a:pt x="17847" y="3736"/>
                      <a:pt x="17013" y="3603"/>
                      <a:pt x="16179" y="3503"/>
                    </a:cubicBezTo>
                    <a:cubicBezTo>
                      <a:pt x="14028" y="3281"/>
                      <a:pt x="11877" y="3000"/>
                      <a:pt x="9668" y="3000"/>
                    </a:cubicBezTo>
                    <a:cubicBezTo>
                      <a:pt x="9548" y="3000"/>
                      <a:pt x="9428" y="3001"/>
                      <a:pt x="9307" y="3002"/>
                    </a:cubicBezTo>
                    <a:cubicBezTo>
                      <a:pt x="5571" y="3069"/>
                      <a:pt x="2536" y="3936"/>
                      <a:pt x="201" y="5637"/>
                    </a:cubicBezTo>
                    <a:cubicBezTo>
                      <a:pt x="34" y="5771"/>
                      <a:pt x="1" y="6004"/>
                      <a:pt x="134" y="6171"/>
                    </a:cubicBezTo>
                    <a:cubicBezTo>
                      <a:pt x="201" y="6271"/>
                      <a:pt x="334" y="6338"/>
                      <a:pt x="401" y="6338"/>
                    </a:cubicBezTo>
                    <a:cubicBezTo>
                      <a:pt x="501" y="6338"/>
                      <a:pt x="568" y="6305"/>
                      <a:pt x="601" y="6271"/>
                    </a:cubicBezTo>
                    <a:cubicBezTo>
                      <a:pt x="2769" y="4670"/>
                      <a:pt x="5705" y="3836"/>
                      <a:pt x="9241" y="3769"/>
                    </a:cubicBezTo>
                    <a:cubicBezTo>
                      <a:pt x="9370" y="3768"/>
                      <a:pt x="9500" y="3767"/>
                      <a:pt x="9630" y="3767"/>
                    </a:cubicBezTo>
                    <a:cubicBezTo>
                      <a:pt x="11768" y="3767"/>
                      <a:pt x="13905" y="4018"/>
                      <a:pt x="16012" y="4270"/>
                    </a:cubicBezTo>
                    <a:cubicBezTo>
                      <a:pt x="16379" y="4303"/>
                      <a:pt x="16746" y="4337"/>
                      <a:pt x="17080" y="4403"/>
                    </a:cubicBezTo>
                    <a:cubicBezTo>
                      <a:pt x="19882" y="4937"/>
                      <a:pt x="21750" y="5771"/>
                      <a:pt x="23751" y="7339"/>
                    </a:cubicBezTo>
                    <a:cubicBezTo>
                      <a:pt x="24185" y="7672"/>
                      <a:pt x="24552" y="7972"/>
                      <a:pt x="24952" y="8306"/>
                    </a:cubicBezTo>
                    <a:cubicBezTo>
                      <a:pt x="26520" y="9607"/>
                      <a:pt x="28121" y="10941"/>
                      <a:pt x="30089" y="11675"/>
                    </a:cubicBezTo>
                    <a:cubicBezTo>
                      <a:pt x="30156" y="11675"/>
                      <a:pt x="30189" y="11742"/>
                      <a:pt x="30222" y="11742"/>
                    </a:cubicBezTo>
                    <a:cubicBezTo>
                      <a:pt x="30389" y="11742"/>
                      <a:pt x="30523" y="11642"/>
                      <a:pt x="30589" y="11475"/>
                    </a:cubicBezTo>
                    <a:cubicBezTo>
                      <a:pt x="30689" y="11275"/>
                      <a:pt x="30556" y="11075"/>
                      <a:pt x="30389" y="10975"/>
                    </a:cubicBezTo>
                    <a:cubicBezTo>
                      <a:pt x="28555" y="10274"/>
                      <a:pt x="27020" y="8973"/>
                      <a:pt x="25452" y="7739"/>
                    </a:cubicBezTo>
                    <a:cubicBezTo>
                      <a:pt x="25052" y="7405"/>
                      <a:pt x="24685" y="7072"/>
                      <a:pt x="24251" y="6738"/>
                    </a:cubicBezTo>
                    <a:cubicBezTo>
                      <a:pt x="23184" y="5838"/>
                      <a:pt x="22117" y="5237"/>
                      <a:pt x="20982" y="4737"/>
                    </a:cubicBezTo>
                    <a:lnTo>
                      <a:pt x="20982" y="4737"/>
                    </a:lnTo>
                    <a:cubicBezTo>
                      <a:pt x="21752" y="4786"/>
                      <a:pt x="22493" y="4809"/>
                      <a:pt x="23209" y="4809"/>
                    </a:cubicBezTo>
                    <a:cubicBezTo>
                      <a:pt x="24945" y="4809"/>
                      <a:pt x="26533" y="4673"/>
                      <a:pt x="28021" y="4437"/>
                    </a:cubicBezTo>
                    <a:cubicBezTo>
                      <a:pt x="31423" y="3836"/>
                      <a:pt x="34425" y="2569"/>
                      <a:pt x="36727" y="634"/>
                    </a:cubicBezTo>
                    <a:cubicBezTo>
                      <a:pt x="36894" y="500"/>
                      <a:pt x="36894" y="267"/>
                      <a:pt x="36760" y="100"/>
                    </a:cubicBezTo>
                    <a:cubicBezTo>
                      <a:pt x="36744" y="33"/>
                      <a:pt x="36677" y="0"/>
                      <a:pt x="365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6"/>
              <p:cNvSpPr/>
              <p:nvPr/>
            </p:nvSpPr>
            <p:spPr>
              <a:xfrm>
                <a:off x="2636225" y="2398925"/>
                <a:ext cx="368625" cy="213575"/>
              </a:xfrm>
              <a:custGeom>
                <a:avLst/>
                <a:gdLst/>
                <a:ahLst/>
                <a:cxnLst/>
                <a:rect l="l" t="t" r="r" b="b"/>
                <a:pathLst>
                  <a:path w="14745" h="8543" extrusionOk="0">
                    <a:moveTo>
                      <a:pt x="12442" y="0"/>
                    </a:moveTo>
                    <a:cubicBezTo>
                      <a:pt x="12269" y="0"/>
                      <a:pt x="12090" y="21"/>
                      <a:pt x="11909" y="63"/>
                    </a:cubicBezTo>
                    <a:cubicBezTo>
                      <a:pt x="8139" y="964"/>
                      <a:pt x="4504" y="2565"/>
                      <a:pt x="1335" y="4767"/>
                    </a:cubicBezTo>
                    <a:cubicBezTo>
                      <a:pt x="467" y="5334"/>
                      <a:pt x="0" y="6568"/>
                      <a:pt x="634" y="7502"/>
                    </a:cubicBezTo>
                    <a:cubicBezTo>
                      <a:pt x="997" y="8115"/>
                      <a:pt x="1716" y="8543"/>
                      <a:pt x="2423" y="8543"/>
                    </a:cubicBezTo>
                    <a:cubicBezTo>
                      <a:pt x="2754" y="8543"/>
                      <a:pt x="3082" y="8449"/>
                      <a:pt x="3369" y="8236"/>
                    </a:cubicBezTo>
                    <a:cubicBezTo>
                      <a:pt x="4870" y="7168"/>
                      <a:pt x="6472" y="6301"/>
                      <a:pt x="8139" y="5567"/>
                    </a:cubicBezTo>
                    <a:cubicBezTo>
                      <a:pt x="8173" y="5500"/>
                      <a:pt x="8473" y="5434"/>
                      <a:pt x="8506" y="5400"/>
                    </a:cubicBezTo>
                    <a:cubicBezTo>
                      <a:pt x="8673" y="5300"/>
                      <a:pt x="8873" y="5234"/>
                      <a:pt x="9040" y="5167"/>
                    </a:cubicBezTo>
                    <a:cubicBezTo>
                      <a:pt x="9474" y="5000"/>
                      <a:pt x="9874" y="4833"/>
                      <a:pt x="10308" y="4733"/>
                    </a:cubicBezTo>
                    <a:cubicBezTo>
                      <a:pt x="11175" y="4433"/>
                      <a:pt x="12076" y="4166"/>
                      <a:pt x="12976" y="3966"/>
                    </a:cubicBezTo>
                    <a:cubicBezTo>
                      <a:pt x="14044" y="3733"/>
                      <a:pt x="14744" y="2465"/>
                      <a:pt x="14411" y="1464"/>
                    </a:cubicBezTo>
                    <a:cubicBezTo>
                      <a:pt x="14130" y="567"/>
                      <a:pt x="13355" y="0"/>
                      <a:pt x="124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6"/>
              <p:cNvSpPr/>
              <p:nvPr/>
            </p:nvSpPr>
            <p:spPr>
              <a:xfrm>
                <a:off x="3107275" y="2285825"/>
                <a:ext cx="914225" cy="154975"/>
              </a:xfrm>
              <a:custGeom>
                <a:avLst/>
                <a:gdLst/>
                <a:ahLst/>
                <a:cxnLst/>
                <a:rect l="l" t="t" r="r" b="b"/>
                <a:pathLst>
                  <a:path w="36569" h="6199" extrusionOk="0">
                    <a:moveTo>
                      <a:pt x="18391" y="1"/>
                    </a:moveTo>
                    <a:cubicBezTo>
                      <a:pt x="12977" y="1"/>
                      <a:pt x="7557" y="726"/>
                      <a:pt x="2307" y="2186"/>
                    </a:cubicBezTo>
                    <a:cubicBezTo>
                      <a:pt x="1" y="2831"/>
                      <a:pt x="699" y="6198"/>
                      <a:pt x="2808" y="6198"/>
                    </a:cubicBezTo>
                    <a:cubicBezTo>
                      <a:pt x="2987" y="6198"/>
                      <a:pt x="3176" y="6174"/>
                      <a:pt x="3374" y="6122"/>
                    </a:cubicBezTo>
                    <a:cubicBezTo>
                      <a:pt x="8307" y="4758"/>
                      <a:pt x="13367" y="4083"/>
                      <a:pt x="18427" y="4083"/>
                    </a:cubicBezTo>
                    <a:cubicBezTo>
                      <a:pt x="23391" y="4083"/>
                      <a:pt x="28355" y="4733"/>
                      <a:pt x="33195" y="6022"/>
                    </a:cubicBezTo>
                    <a:cubicBezTo>
                      <a:pt x="33391" y="6074"/>
                      <a:pt x="33578" y="6098"/>
                      <a:pt x="33755" y="6098"/>
                    </a:cubicBezTo>
                    <a:cubicBezTo>
                      <a:pt x="35842" y="6098"/>
                      <a:pt x="36569" y="2734"/>
                      <a:pt x="34263" y="2119"/>
                    </a:cubicBezTo>
                    <a:cubicBezTo>
                      <a:pt x="29089" y="709"/>
                      <a:pt x="23743" y="1"/>
                      <a:pt x="183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6"/>
              <p:cNvSpPr/>
              <p:nvPr/>
            </p:nvSpPr>
            <p:spPr>
              <a:xfrm>
                <a:off x="2237600" y="3388700"/>
                <a:ext cx="2802025" cy="923525"/>
              </a:xfrm>
              <a:custGeom>
                <a:avLst/>
                <a:gdLst/>
                <a:ahLst/>
                <a:cxnLst/>
                <a:rect l="l" t="t" r="r" b="b"/>
                <a:pathLst>
                  <a:path w="112081" h="36941" extrusionOk="0">
                    <a:moveTo>
                      <a:pt x="14945" y="1"/>
                    </a:moveTo>
                    <a:lnTo>
                      <a:pt x="14945" y="1"/>
                    </a:lnTo>
                    <a:cubicBezTo>
                      <a:pt x="14845" y="1835"/>
                      <a:pt x="14878" y="3670"/>
                      <a:pt x="15178" y="5438"/>
                    </a:cubicBezTo>
                    <a:cubicBezTo>
                      <a:pt x="13855" y="5771"/>
                      <a:pt x="12494" y="5931"/>
                      <a:pt x="11131" y="5931"/>
                    </a:cubicBezTo>
                    <a:cubicBezTo>
                      <a:pt x="7167" y="5931"/>
                      <a:pt x="3177" y="4576"/>
                      <a:pt x="1" y="2169"/>
                    </a:cubicBezTo>
                    <a:lnTo>
                      <a:pt x="1" y="2169"/>
                    </a:lnTo>
                    <a:cubicBezTo>
                      <a:pt x="2769" y="5705"/>
                      <a:pt x="7039" y="8006"/>
                      <a:pt x="11509" y="8507"/>
                    </a:cubicBezTo>
                    <a:cubicBezTo>
                      <a:pt x="11776" y="8540"/>
                      <a:pt x="12009" y="8573"/>
                      <a:pt x="12276" y="8573"/>
                    </a:cubicBezTo>
                    <a:cubicBezTo>
                      <a:pt x="12610" y="8595"/>
                      <a:pt x="12942" y="8606"/>
                      <a:pt x="13274" y="8606"/>
                    </a:cubicBezTo>
                    <a:cubicBezTo>
                      <a:pt x="14464" y="8606"/>
                      <a:pt x="15638" y="8467"/>
                      <a:pt x="16813" y="8206"/>
                    </a:cubicBezTo>
                    <a:cubicBezTo>
                      <a:pt x="19995" y="10188"/>
                      <a:pt x="23742" y="11197"/>
                      <a:pt x="27483" y="11197"/>
                    </a:cubicBezTo>
                    <a:cubicBezTo>
                      <a:pt x="29978" y="11197"/>
                      <a:pt x="32470" y="10748"/>
                      <a:pt x="34792" y="9841"/>
                    </a:cubicBezTo>
                    <a:cubicBezTo>
                      <a:pt x="35126" y="9707"/>
                      <a:pt x="35393" y="9574"/>
                      <a:pt x="35693" y="9441"/>
                    </a:cubicBezTo>
                    <a:lnTo>
                      <a:pt x="35693" y="9441"/>
                    </a:lnTo>
                    <a:cubicBezTo>
                      <a:pt x="35559" y="9707"/>
                      <a:pt x="35493" y="9941"/>
                      <a:pt x="35393" y="10241"/>
                    </a:cubicBezTo>
                    <a:cubicBezTo>
                      <a:pt x="34158" y="14277"/>
                      <a:pt x="35893" y="19414"/>
                      <a:pt x="38328" y="22917"/>
                    </a:cubicBezTo>
                    <a:cubicBezTo>
                      <a:pt x="40863" y="26620"/>
                      <a:pt x="44999" y="29121"/>
                      <a:pt x="49369" y="30189"/>
                    </a:cubicBezTo>
                    <a:cubicBezTo>
                      <a:pt x="51094" y="30597"/>
                      <a:pt x="52865" y="30771"/>
                      <a:pt x="54648" y="30771"/>
                    </a:cubicBezTo>
                    <a:cubicBezTo>
                      <a:pt x="57383" y="30771"/>
                      <a:pt x="60147" y="30361"/>
                      <a:pt x="62812" y="29755"/>
                    </a:cubicBezTo>
                    <a:cubicBezTo>
                      <a:pt x="66850" y="32468"/>
                      <a:pt x="71656" y="33828"/>
                      <a:pt x="76487" y="33828"/>
                    </a:cubicBezTo>
                    <a:cubicBezTo>
                      <a:pt x="79320" y="33828"/>
                      <a:pt x="82161" y="33361"/>
                      <a:pt x="84861" y="32424"/>
                    </a:cubicBezTo>
                    <a:cubicBezTo>
                      <a:pt x="85662" y="34425"/>
                      <a:pt x="87363" y="36026"/>
                      <a:pt x="89431" y="36627"/>
                    </a:cubicBezTo>
                    <a:cubicBezTo>
                      <a:pt x="90128" y="36837"/>
                      <a:pt x="90864" y="36941"/>
                      <a:pt x="91601" y="36941"/>
                    </a:cubicBezTo>
                    <a:cubicBezTo>
                      <a:pt x="93088" y="36941"/>
                      <a:pt x="94576" y="36518"/>
                      <a:pt x="95736" y="35693"/>
                    </a:cubicBezTo>
                    <a:cubicBezTo>
                      <a:pt x="96386" y="35728"/>
                      <a:pt x="97027" y="35772"/>
                      <a:pt x="97659" y="35772"/>
                    </a:cubicBezTo>
                    <a:cubicBezTo>
                      <a:pt x="98226" y="35772"/>
                      <a:pt x="98786" y="35737"/>
                      <a:pt x="99338" y="35626"/>
                    </a:cubicBezTo>
                    <a:cubicBezTo>
                      <a:pt x="100539" y="35426"/>
                      <a:pt x="101707" y="34926"/>
                      <a:pt x="102507" y="34058"/>
                    </a:cubicBezTo>
                    <a:cubicBezTo>
                      <a:pt x="103374" y="33091"/>
                      <a:pt x="103741" y="31790"/>
                      <a:pt x="103841" y="30522"/>
                    </a:cubicBezTo>
                    <a:cubicBezTo>
                      <a:pt x="103841" y="29889"/>
                      <a:pt x="103808" y="29255"/>
                      <a:pt x="103708" y="28621"/>
                    </a:cubicBezTo>
                    <a:cubicBezTo>
                      <a:pt x="103641" y="27954"/>
                      <a:pt x="103508" y="27287"/>
                      <a:pt x="103374" y="26620"/>
                    </a:cubicBezTo>
                    <a:cubicBezTo>
                      <a:pt x="103541" y="26586"/>
                      <a:pt x="103675" y="26586"/>
                      <a:pt x="103808" y="26553"/>
                    </a:cubicBezTo>
                    <a:cubicBezTo>
                      <a:pt x="107244" y="25852"/>
                      <a:pt x="109879" y="22583"/>
                      <a:pt x="110813" y="19114"/>
                    </a:cubicBezTo>
                    <a:cubicBezTo>
                      <a:pt x="111514" y="16412"/>
                      <a:pt x="111380" y="13744"/>
                      <a:pt x="110880" y="11075"/>
                    </a:cubicBezTo>
                    <a:cubicBezTo>
                      <a:pt x="110713" y="10208"/>
                      <a:pt x="110546" y="9274"/>
                      <a:pt x="110246" y="8440"/>
                    </a:cubicBezTo>
                    <a:cubicBezTo>
                      <a:pt x="110346" y="8373"/>
                      <a:pt x="110379" y="8340"/>
                      <a:pt x="110413" y="8240"/>
                    </a:cubicBezTo>
                    <a:cubicBezTo>
                      <a:pt x="111847" y="6672"/>
                      <a:pt x="112081" y="4237"/>
                      <a:pt x="111580" y="2169"/>
                    </a:cubicBezTo>
                    <a:cubicBezTo>
                      <a:pt x="111413" y="1502"/>
                      <a:pt x="111213" y="868"/>
                      <a:pt x="110913" y="234"/>
                    </a:cubicBezTo>
                    <a:cubicBezTo>
                      <a:pt x="110780" y="1068"/>
                      <a:pt x="110546" y="1869"/>
                      <a:pt x="110113" y="2602"/>
                    </a:cubicBezTo>
                    <a:cubicBezTo>
                      <a:pt x="109212" y="4337"/>
                      <a:pt x="107677" y="5438"/>
                      <a:pt x="105743" y="5938"/>
                    </a:cubicBezTo>
                    <a:cubicBezTo>
                      <a:pt x="106577" y="8106"/>
                      <a:pt x="107411" y="10341"/>
                      <a:pt x="107677" y="12676"/>
                    </a:cubicBezTo>
                    <a:cubicBezTo>
                      <a:pt x="107911" y="14945"/>
                      <a:pt x="107444" y="17446"/>
                      <a:pt x="106010" y="19248"/>
                    </a:cubicBezTo>
                    <a:cubicBezTo>
                      <a:pt x="104936" y="20589"/>
                      <a:pt x="103292" y="21449"/>
                      <a:pt x="101651" y="21449"/>
                    </a:cubicBezTo>
                    <a:cubicBezTo>
                      <a:pt x="101048" y="21449"/>
                      <a:pt x="100446" y="21333"/>
                      <a:pt x="99872" y="21082"/>
                    </a:cubicBezTo>
                    <a:cubicBezTo>
                      <a:pt x="99705" y="23851"/>
                      <a:pt x="97837" y="26353"/>
                      <a:pt x="95335" y="27420"/>
                    </a:cubicBezTo>
                    <a:cubicBezTo>
                      <a:pt x="94290" y="27894"/>
                      <a:pt x="93158" y="28117"/>
                      <a:pt x="92021" y="28117"/>
                    </a:cubicBezTo>
                    <a:cubicBezTo>
                      <a:pt x="90436" y="28117"/>
                      <a:pt x="88842" y="27683"/>
                      <a:pt x="87463" y="26886"/>
                    </a:cubicBezTo>
                    <a:cubicBezTo>
                      <a:pt x="85061" y="25519"/>
                      <a:pt x="83227" y="23217"/>
                      <a:pt x="82493" y="20582"/>
                    </a:cubicBezTo>
                    <a:lnTo>
                      <a:pt x="82493" y="20582"/>
                    </a:lnTo>
                    <a:cubicBezTo>
                      <a:pt x="82393" y="22550"/>
                      <a:pt x="82359" y="24551"/>
                      <a:pt x="82660" y="26453"/>
                    </a:cubicBezTo>
                    <a:cubicBezTo>
                      <a:pt x="80281" y="26628"/>
                      <a:pt x="77884" y="26821"/>
                      <a:pt x="75507" y="26821"/>
                    </a:cubicBezTo>
                    <a:cubicBezTo>
                      <a:pt x="73351" y="26821"/>
                      <a:pt x="71211" y="26662"/>
                      <a:pt x="69117" y="26186"/>
                    </a:cubicBezTo>
                    <a:cubicBezTo>
                      <a:pt x="64680" y="25185"/>
                      <a:pt x="60510" y="22550"/>
                      <a:pt x="58642" y="18414"/>
                    </a:cubicBezTo>
                    <a:lnTo>
                      <a:pt x="58642" y="18414"/>
                    </a:lnTo>
                    <a:cubicBezTo>
                      <a:pt x="58376" y="20682"/>
                      <a:pt x="58642" y="22717"/>
                      <a:pt x="59743" y="24718"/>
                    </a:cubicBezTo>
                    <a:cubicBezTo>
                      <a:pt x="58802" y="24933"/>
                      <a:pt x="57843" y="25036"/>
                      <a:pt x="56885" y="25036"/>
                    </a:cubicBezTo>
                    <a:cubicBezTo>
                      <a:pt x="51732" y="25036"/>
                      <a:pt x="46595" y="22059"/>
                      <a:pt x="44232" y="17446"/>
                    </a:cubicBezTo>
                    <a:cubicBezTo>
                      <a:pt x="41497" y="12009"/>
                      <a:pt x="42998" y="4837"/>
                      <a:pt x="47635" y="768"/>
                    </a:cubicBezTo>
                    <a:lnTo>
                      <a:pt x="47635" y="768"/>
                    </a:lnTo>
                    <a:cubicBezTo>
                      <a:pt x="43665" y="1735"/>
                      <a:pt x="39862" y="3503"/>
                      <a:pt x="36860" y="6238"/>
                    </a:cubicBezTo>
                    <a:cubicBezTo>
                      <a:pt x="33715" y="6893"/>
                      <a:pt x="30494" y="7585"/>
                      <a:pt x="27297" y="7585"/>
                    </a:cubicBezTo>
                    <a:cubicBezTo>
                      <a:pt x="26256" y="7585"/>
                      <a:pt x="25217" y="7511"/>
                      <a:pt x="24185" y="7339"/>
                    </a:cubicBezTo>
                    <a:cubicBezTo>
                      <a:pt x="19982" y="6605"/>
                      <a:pt x="16179" y="4070"/>
                      <a:pt x="149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6"/>
              <p:cNvSpPr/>
              <p:nvPr/>
            </p:nvSpPr>
            <p:spPr>
              <a:xfrm>
                <a:off x="2743800" y="3524625"/>
                <a:ext cx="1864675" cy="1218000"/>
              </a:xfrm>
              <a:custGeom>
                <a:avLst/>
                <a:gdLst/>
                <a:ahLst/>
                <a:cxnLst/>
                <a:rect l="l" t="t" r="r" b="b"/>
                <a:pathLst>
                  <a:path w="74587" h="48720" extrusionOk="0">
                    <a:moveTo>
                      <a:pt x="13293" y="1"/>
                    </a:moveTo>
                    <a:cubicBezTo>
                      <a:pt x="8848" y="1"/>
                      <a:pt x="4445" y="641"/>
                      <a:pt x="601" y="2136"/>
                    </a:cubicBezTo>
                    <a:cubicBezTo>
                      <a:pt x="0" y="4371"/>
                      <a:pt x="201" y="6839"/>
                      <a:pt x="1201" y="8941"/>
                    </a:cubicBezTo>
                    <a:cubicBezTo>
                      <a:pt x="2202" y="11009"/>
                      <a:pt x="3937" y="12777"/>
                      <a:pt x="6071" y="13744"/>
                    </a:cubicBezTo>
                    <a:cubicBezTo>
                      <a:pt x="5271" y="16679"/>
                      <a:pt x="6739" y="19948"/>
                      <a:pt x="9107" y="21850"/>
                    </a:cubicBezTo>
                    <a:cubicBezTo>
                      <a:pt x="11320" y="23633"/>
                      <a:pt x="14185" y="24367"/>
                      <a:pt x="17022" y="24367"/>
                    </a:cubicBezTo>
                    <a:cubicBezTo>
                      <a:pt x="17264" y="24367"/>
                      <a:pt x="17505" y="24362"/>
                      <a:pt x="17746" y="24352"/>
                    </a:cubicBezTo>
                    <a:cubicBezTo>
                      <a:pt x="18780" y="26186"/>
                      <a:pt x="20615" y="27354"/>
                      <a:pt x="22683" y="27954"/>
                    </a:cubicBezTo>
                    <a:cubicBezTo>
                      <a:pt x="24718" y="28521"/>
                      <a:pt x="26853" y="28521"/>
                      <a:pt x="28921" y="28588"/>
                    </a:cubicBezTo>
                    <a:cubicBezTo>
                      <a:pt x="30055" y="35326"/>
                      <a:pt x="32724" y="41764"/>
                      <a:pt x="36593" y="47368"/>
                    </a:cubicBezTo>
                    <a:cubicBezTo>
                      <a:pt x="37028" y="48006"/>
                      <a:pt x="37665" y="48720"/>
                      <a:pt x="38394" y="48720"/>
                    </a:cubicBezTo>
                    <a:cubicBezTo>
                      <a:pt x="38503" y="48720"/>
                      <a:pt x="38615" y="48704"/>
                      <a:pt x="38728" y="48669"/>
                    </a:cubicBezTo>
                    <a:cubicBezTo>
                      <a:pt x="39629" y="48435"/>
                      <a:pt x="39862" y="47268"/>
                      <a:pt x="39896" y="46301"/>
                    </a:cubicBezTo>
                    <a:cubicBezTo>
                      <a:pt x="39929" y="43298"/>
                      <a:pt x="39729" y="40296"/>
                      <a:pt x="39262" y="37327"/>
                    </a:cubicBezTo>
                    <a:lnTo>
                      <a:pt x="39262" y="37327"/>
                    </a:lnTo>
                    <a:cubicBezTo>
                      <a:pt x="40692" y="37957"/>
                      <a:pt x="42259" y="38252"/>
                      <a:pt x="43840" y="38252"/>
                    </a:cubicBezTo>
                    <a:cubicBezTo>
                      <a:pt x="46872" y="38252"/>
                      <a:pt x="49958" y="37166"/>
                      <a:pt x="52238" y="35259"/>
                    </a:cubicBezTo>
                    <a:cubicBezTo>
                      <a:pt x="54623" y="36699"/>
                      <a:pt x="57479" y="37419"/>
                      <a:pt x="60324" y="37419"/>
                    </a:cubicBezTo>
                    <a:cubicBezTo>
                      <a:pt x="61895" y="37419"/>
                      <a:pt x="63463" y="37200"/>
                      <a:pt x="64947" y="36760"/>
                    </a:cubicBezTo>
                    <a:cubicBezTo>
                      <a:pt x="69116" y="35493"/>
                      <a:pt x="72719" y="32424"/>
                      <a:pt x="74587" y="28488"/>
                    </a:cubicBezTo>
                    <a:cubicBezTo>
                      <a:pt x="66615" y="22017"/>
                      <a:pt x="57541" y="16513"/>
                      <a:pt x="48568" y="11576"/>
                    </a:cubicBezTo>
                    <a:cubicBezTo>
                      <a:pt x="41397" y="7606"/>
                      <a:pt x="34025" y="3770"/>
                      <a:pt x="26086" y="1669"/>
                    </a:cubicBezTo>
                    <a:cubicBezTo>
                      <a:pt x="22109" y="625"/>
                      <a:pt x="17680" y="1"/>
                      <a:pt x="13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2125850" y="2025750"/>
                <a:ext cx="2914600" cy="2286475"/>
              </a:xfrm>
              <a:custGeom>
                <a:avLst/>
                <a:gdLst/>
                <a:ahLst/>
                <a:cxnLst/>
                <a:rect l="l" t="t" r="r" b="b"/>
                <a:pathLst>
                  <a:path w="116584" h="91459" extrusionOk="0">
                    <a:moveTo>
                      <a:pt x="54983" y="1"/>
                    </a:moveTo>
                    <a:cubicBezTo>
                      <a:pt x="54446" y="1"/>
                      <a:pt x="53909" y="27"/>
                      <a:pt x="53372" y="80"/>
                    </a:cubicBezTo>
                    <a:cubicBezTo>
                      <a:pt x="50203" y="413"/>
                      <a:pt x="47101" y="1681"/>
                      <a:pt x="44533" y="3649"/>
                    </a:cubicBezTo>
                    <a:cubicBezTo>
                      <a:pt x="43932" y="4149"/>
                      <a:pt x="43332" y="4650"/>
                      <a:pt x="42798" y="5183"/>
                    </a:cubicBezTo>
                    <a:cubicBezTo>
                      <a:pt x="42765" y="5183"/>
                      <a:pt x="42698" y="5150"/>
                      <a:pt x="42665" y="5150"/>
                    </a:cubicBezTo>
                    <a:cubicBezTo>
                      <a:pt x="41188" y="4465"/>
                      <a:pt x="39555" y="4131"/>
                      <a:pt x="37919" y="4131"/>
                    </a:cubicBezTo>
                    <a:cubicBezTo>
                      <a:pt x="36526" y="4131"/>
                      <a:pt x="35129" y="4374"/>
                      <a:pt x="33825" y="4850"/>
                    </a:cubicBezTo>
                    <a:cubicBezTo>
                      <a:pt x="31290" y="5817"/>
                      <a:pt x="28955" y="7685"/>
                      <a:pt x="27520" y="10053"/>
                    </a:cubicBezTo>
                    <a:cubicBezTo>
                      <a:pt x="27354" y="10387"/>
                      <a:pt x="27187" y="10687"/>
                      <a:pt x="27020" y="11021"/>
                    </a:cubicBezTo>
                    <a:cubicBezTo>
                      <a:pt x="26920" y="11021"/>
                      <a:pt x="26820" y="10987"/>
                      <a:pt x="26686" y="10987"/>
                    </a:cubicBezTo>
                    <a:cubicBezTo>
                      <a:pt x="26119" y="10902"/>
                      <a:pt x="25544" y="10860"/>
                      <a:pt x="24967" y="10860"/>
                    </a:cubicBezTo>
                    <a:cubicBezTo>
                      <a:pt x="22388" y="10860"/>
                      <a:pt x="19773" y="11696"/>
                      <a:pt x="17647" y="13222"/>
                    </a:cubicBezTo>
                    <a:cubicBezTo>
                      <a:pt x="15445" y="14857"/>
                      <a:pt x="13811" y="17192"/>
                      <a:pt x="13077" y="19827"/>
                    </a:cubicBezTo>
                    <a:cubicBezTo>
                      <a:pt x="12943" y="20327"/>
                      <a:pt x="12810" y="20861"/>
                      <a:pt x="12743" y="21395"/>
                    </a:cubicBezTo>
                    <a:cubicBezTo>
                      <a:pt x="12576" y="21428"/>
                      <a:pt x="12410" y="21495"/>
                      <a:pt x="12276" y="21528"/>
                    </a:cubicBezTo>
                    <a:cubicBezTo>
                      <a:pt x="9274" y="22262"/>
                      <a:pt x="6639" y="24364"/>
                      <a:pt x="5171" y="27066"/>
                    </a:cubicBezTo>
                    <a:cubicBezTo>
                      <a:pt x="3637" y="29934"/>
                      <a:pt x="3437" y="33537"/>
                      <a:pt x="4604" y="36539"/>
                    </a:cubicBezTo>
                    <a:cubicBezTo>
                      <a:pt x="401" y="41843"/>
                      <a:pt x="1" y="49782"/>
                      <a:pt x="3637" y="55519"/>
                    </a:cubicBezTo>
                    <a:cubicBezTo>
                      <a:pt x="3904" y="55920"/>
                      <a:pt x="4170" y="56286"/>
                      <a:pt x="4471" y="56687"/>
                    </a:cubicBezTo>
                    <a:cubicBezTo>
                      <a:pt x="7239" y="60223"/>
                      <a:pt x="11509" y="62524"/>
                      <a:pt x="15979" y="63025"/>
                    </a:cubicBezTo>
                    <a:cubicBezTo>
                      <a:pt x="16246" y="63058"/>
                      <a:pt x="16479" y="63091"/>
                      <a:pt x="16746" y="63091"/>
                    </a:cubicBezTo>
                    <a:cubicBezTo>
                      <a:pt x="17080" y="63113"/>
                      <a:pt x="17412" y="63124"/>
                      <a:pt x="17744" y="63124"/>
                    </a:cubicBezTo>
                    <a:cubicBezTo>
                      <a:pt x="18934" y="63124"/>
                      <a:pt x="20108" y="62985"/>
                      <a:pt x="21283" y="62724"/>
                    </a:cubicBezTo>
                    <a:cubicBezTo>
                      <a:pt x="24465" y="64706"/>
                      <a:pt x="28212" y="65715"/>
                      <a:pt x="31953" y="65715"/>
                    </a:cubicBezTo>
                    <a:cubicBezTo>
                      <a:pt x="34448" y="65715"/>
                      <a:pt x="36940" y="65266"/>
                      <a:pt x="39262" y="64359"/>
                    </a:cubicBezTo>
                    <a:cubicBezTo>
                      <a:pt x="39596" y="64225"/>
                      <a:pt x="39863" y="64092"/>
                      <a:pt x="40163" y="63959"/>
                    </a:cubicBezTo>
                    <a:lnTo>
                      <a:pt x="40163" y="63959"/>
                    </a:lnTo>
                    <a:cubicBezTo>
                      <a:pt x="40029" y="64225"/>
                      <a:pt x="39963" y="64459"/>
                      <a:pt x="39863" y="64759"/>
                    </a:cubicBezTo>
                    <a:cubicBezTo>
                      <a:pt x="38628" y="68795"/>
                      <a:pt x="40363" y="73932"/>
                      <a:pt x="42798" y="77435"/>
                    </a:cubicBezTo>
                    <a:cubicBezTo>
                      <a:pt x="45333" y="81138"/>
                      <a:pt x="49469" y="83639"/>
                      <a:pt x="53839" y="84707"/>
                    </a:cubicBezTo>
                    <a:cubicBezTo>
                      <a:pt x="55564" y="85115"/>
                      <a:pt x="57335" y="85289"/>
                      <a:pt x="59118" y="85289"/>
                    </a:cubicBezTo>
                    <a:cubicBezTo>
                      <a:pt x="61853" y="85289"/>
                      <a:pt x="64617" y="84879"/>
                      <a:pt x="67282" y="84273"/>
                    </a:cubicBezTo>
                    <a:cubicBezTo>
                      <a:pt x="71320" y="86986"/>
                      <a:pt x="76126" y="88346"/>
                      <a:pt x="80957" y="88346"/>
                    </a:cubicBezTo>
                    <a:cubicBezTo>
                      <a:pt x="83790" y="88346"/>
                      <a:pt x="86631" y="87879"/>
                      <a:pt x="89331" y="86942"/>
                    </a:cubicBezTo>
                    <a:cubicBezTo>
                      <a:pt x="90132" y="88943"/>
                      <a:pt x="91833" y="90544"/>
                      <a:pt x="93901" y="91145"/>
                    </a:cubicBezTo>
                    <a:cubicBezTo>
                      <a:pt x="94598" y="91355"/>
                      <a:pt x="95334" y="91459"/>
                      <a:pt x="96071" y="91459"/>
                    </a:cubicBezTo>
                    <a:cubicBezTo>
                      <a:pt x="97558" y="91459"/>
                      <a:pt x="99046" y="91036"/>
                      <a:pt x="100206" y="90211"/>
                    </a:cubicBezTo>
                    <a:cubicBezTo>
                      <a:pt x="100856" y="90246"/>
                      <a:pt x="101497" y="90290"/>
                      <a:pt x="102129" y="90290"/>
                    </a:cubicBezTo>
                    <a:cubicBezTo>
                      <a:pt x="102696" y="90290"/>
                      <a:pt x="103256" y="90255"/>
                      <a:pt x="103808" y="90144"/>
                    </a:cubicBezTo>
                    <a:cubicBezTo>
                      <a:pt x="105009" y="89944"/>
                      <a:pt x="106177" y="89444"/>
                      <a:pt x="106977" y="88576"/>
                    </a:cubicBezTo>
                    <a:cubicBezTo>
                      <a:pt x="107844" y="87609"/>
                      <a:pt x="108211" y="86308"/>
                      <a:pt x="108311" y="85040"/>
                    </a:cubicBezTo>
                    <a:cubicBezTo>
                      <a:pt x="108311" y="84407"/>
                      <a:pt x="108278" y="83773"/>
                      <a:pt x="108178" y="83139"/>
                    </a:cubicBezTo>
                    <a:cubicBezTo>
                      <a:pt x="108111" y="82472"/>
                      <a:pt x="107978" y="81805"/>
                      <a:pt x="107844" y="81138"/>
                    </a:cubicBezTo>
                    <a:cubicBezTo>
                      <a:pt x="108011" y="81104"/>
                      <a:pt x="108145" y="81104"/>
                      <a:pt x="108278" y="81071"/>
                    </a:cubicBezTo>
                    <a:cubicBezTo>
                      <a:pt x="111714" y="80370"/>
                      <a:pt x="114349" y="77101"/>
                      <a:pt x="115283" y="73632"/>
                    </a:cubicBezTo>
                    <a:cubicBezTo>
                      <a:pt x="115984" y="70930"/>
                      <a:pt x="115850" y="68262"/>
                      <a:pt x="115350" y="65593"/>
                    </a:cubicBezTo>
                    <a:cubicBezTo>
                      <a:pt x="115183" y="64726"/>
                      <a:pt x="115016" y="63792"/>
                      <a:pt x="114749" y="63025"/>
                    </a:cubicBezTo>
                    <a:cubicBezTo>
                      <a:pt x="114849" y="62925"/>
                      <a:pt x="114883" y="62891"/>
                      <a:pt x="114916" y="62791"/>
                    </a:cubicBezTo>
                    <a:cubicBezTo>
                      <a:pt x="116350" y="61223"/>
                      <a:pt x="116584" y="58788"/>
                      <a:pt x="116084" y="56720"/>
                    </a:cubicBezTo>
                    <a:cubicBezTo>
                      <a:pt x="115917" y="56053"/>
                      <a:pt x="115717" y="55419"/>
                      <a:pt x="115416" y="54785"/>
                    </a:cubicBezTo>
                    <a:cubicBezTo>
                      <a:pt x="115016" y="53785"/>
                      <a:pt x="114482" y="52884"/>
                      <a:pt x="113882" y="51950"/>
                    </a:cubicBezTo>
                    <a:cubicBezTo>
                      <a:pt x="113649" y="51550"/>
                      <a:pt x="113348" y="51183"/>
                      <a:pt x="113081" y="50749"/>
                    </a:cubicBezTo>
                    <a:cubicBezTo>
                      <a:pt x="113148" y="50682"/>
                      <a:pt x="113182" y="50616"/>
                      <a:pt x="113215" y="50549"/>
                    </a:cubicBezTo>
                    <a:cubicBezTo>
                      <a:pt x="114482" y="48381"/>
                      <a:pt x="114983" y="45746"/>
                      <a:pt x="114516" y="43277"/>
                    </a:cubicBezTo>
                    <a:cubicBezTo>
                      <a:pt x="114049" y="40742"/>
                      <a:pt x="112681" y="38340"/>
                      <a:pt x="110646" y="36706"/>
                    </a:cubicBezTo>
                    <a:cubicBezTo>
                      <a:pt x="111013" y="31769"/>
                      <a:pt x="107911" y="26932"/>
                      <a:pt x="103475" y="24897"/>
                    </a:cubicBezTo>
                    <a:lnTo>
                      <a:pt x="103475" y="24063"/>
                    </a:lnTo>
                    <a:cubicBezTo>
                      <a:pt x="103408" y="21195"/>
                      <a:pt x="102207" y="18359"/>
                      <a:pt x="100139" y="16391"/>
                    </a:cubicBezTo>
                    <a:cubicBezTo>
                      <a:pt x="98504" y="14857"/>
                      <a:pt x="96370" y="13723"/>
                      <a:pt x="94168" y="13356"/>
                    </a:cubicBezTo>
                    <a:cubicBezTo>
                      <a:pt x="93657" y="13254"/>
                      <a:pt x="93146" y="13214"/>
                      <a:pt x="92628" y="13214"/>
                    </a:cubicBezTo>
                    <a:cubicBezTo>
                      <a:pt x="92300" y="13214"/>
                      <a:pt x="91969" y="13230"/>
                      <a:pt x="91633" y="13256"/>
                    </a:cubicBezTo>
                    <a:cubicBezTo>
                      <a:pt x="91533" y="13056"/>
                      <a:pt x="91466" y="12889"/>
                      <a:pt x="91333" y="12722"/>
                    </a:cubicBezTo>
                    <a:cubicBezTo>
                      <a:pt x="90132" y="10687"/>
                      <a:pt x="88297" y="9019"/>
                      <a:pt x="86129" y="7985"/>
                    </a:cubicBezTo>
                    <a:cubicBezTo>
                      <a:pt x="84521" y="7243"/>
                      <a:pt x="82693" y="6831"/>
                      <a:pt x="80889" y="6831"/>
                    </a:cubicBezTo>
                    <a:cubicBezTo>
                      <a:pt x="80261" y="6831"/>
                      <a:pt x="79636" y="6881"/>
                      <a:pt x="79024" y="6985"/>
                    </a:cubicBezTo>
                    <a:cubicBezTo>
                      <a:pt x="78824" y="7018"/>
                      <a:pt x="78657" y="7051"/>
                      <a:pt x="78457" y="7085"/>
                    </a:cubicBezTo>
                    <a:cubicBezTo>
                      <a:pt x="78323" y="6918"/>
                      <a:pt x="78190" y="6751"/>
                      <a:pt x="78023" y="6584"/>
                    </a:cubicBezTo>
                    <a:cubicBezTo>
                      <a:pt x="76522" y="4816"/>
                      <a:pt x="74487" y="3515"/>
                      <a:pt x="72219" y="2848"/>
                    </a:cubicBezTo>
                    <a:cubicBezTo>
                      <a:pt x="71009" y="2483"/>
                      <a:pt x="69736" y="2289"/>
                      <a:pt x="68486" y="2289"/>
                    </a:cubicBezTo>
                    <a:cubicBezTo>
                      <a:pt x="67910" y="2289"/>
                      <a:pt x="67339" y="2330"/>
                      <a:pt x="66782" y="2415"/>
                    </a:cubicBezTo>
                    <a:lnTo>
                      <a:pt x="66715" y="2415"/>
                    </a:lnTo>
                    <a:cubicBezTo>
                      <a:pt x="66048" y="2515"/>
                      <a:pt x="65381" y="2681"/>
                      <a:pt x="64714" y="2915"/>
                    </a:cubicBezTo>
                    <a:lnTo>
                      <a:pt x="64113" y="2548"/>
                    </a:lnTo>
                    <a:cubicBezTo>
                      <a:pt x="61342" y="920"/>
                      <a:pt x="58180" y="1"/>
                      <a:pt x="549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6"/>
              <p:cNvSpPr/>
              <p:nvPr/>
            </p:nvSpPr>
            <p:spPr>
              <a:xfrm>
                <a:off x="3491825" y="2421750"/>
                <a:ext cx="1282625" cy="1494025"/>
              </a:xfrm>
              <a:custGeom>
                <a:avLst/>
                <a:gdLst/>
                <a:ahLst/>
                <a:cxnLst/>
                <a:rect l="l" t="t" r="r" b="b"/>
                <a:pathLst>
                  <a:path w="51305" h="59761" extrusionOk="0">
                    <a:moveTo>
                      <a:pt x="14739" y="0"/>
                    </a:moveTo>
                    <a:cubicBezTo>
                      <a:pt x="14578" y="0"/>
                      <a:pt x="14433" y="120"/>
                      <a:pt x="14378" y="284"/>
                    </a:cubicBezTo>
                    <a:cubicBezTo>
                      <a:pt x="14344" y="518"/>
                      <a:pt x="14478" y="718"/>
                      <a:pt x="14678" y="751"/>
                    </a:cubicBezTo>
                    <a:cubicBezTo>
                      <a:pt x="17313" y="1385"/>
                      <a:pt x="20048" y="2052"/>
                      <a:pt x="22450" y="3387"/>
                    </a:cubicBezTo>
                    <a:cubicBezTo>
                      <a:pt x="24885" y="4754"/>
                      <a:pt x="26620" y="6722"/>
                      <a:pt x="27220" y="8857"/>
                    </a:cubicBezTo>
                    <a:cubicBezTo>
                      <a:pt x="26019" y="8924"/>
                      <a:pt x="24718" y="9057"/>
                      <a:pt x="23384" y="9257"/>
                    </a:cubicBezTo>
                    <a:cubicBezTo>
                      <a:pt x="23384" y="9257"/>
                      <a:pt x="23384" y="9224"/>
                      <a:pt x="23351" y="9224"/>
                    </a:cubicBezTo>
                    <a:cubicBezTo>
                      <a:pt x="21766" y="8112"/>
                      <a:pt x="19719" y="7556"/>
                      <a:pt x="17188" y="7556"/>
                    </a:cubicBezTo>
                    <a:cubicBezTo>
                      <a:pt x="16682" y="7556"/>
                      <a:pt x="16157" y="7579"/>
                      <a:pt x="15612" y="7623"/>
                    </a:cubicBezTo>
                    <a:cubicBezTo>
                      <a:pt x="14611" y="7723"/>
                      <a:pt x="13544" y="7890"/>
                      <a:pt x="12543" y="8023"/>
                    </a:cubicBezTo>
                    <a:cubicBezTo>
                      <a:pt x="11009" y="8223"/>
                      <a:pt x="9374" y="8457"/>
                      <a:pt x="7840" y="8457"/>
                    </a:cubicBezTo>
                    <a:cubicBezTo>
                      <a:pt x="6138" y="8457"/>
                      <a:pt x="2970" y="8090"/>
                      <a:pt x="1102" y="5788"/>
                    </a:cubicBezTo>
                    <a:cubicBezTo>
                      <a:pt x="1031" y="5700"/>
                      <a:pt x="923" y="5659"/>
                      <a:pt x="813" y="5659"/>
                    </a:cubicBezTo>
                    <a:cubicBezTo>
                      <a:pt x="714" y="5659"/>
                      <a:pt x="613" y="5692"/>
                      <a:pt x="534" y="5755"/>
                    </a:cubicBezTo>
                    <a:cubicBezTo>
                      <a:pt x="368" y="5888"/>
                      <a:pt x="368" y="6122"/>
                      <a:pt x="501" y="6289"/>
                    </a:cubicBezTo>
                    <a:cubicBezTo>
                      <a:pt x="2603" y="8857"/>
                      <a:pt x="6005" y="9224"/>
                      <a:pt x="7840" y="9257"/>
                    </a:cubicBezTo>
                    <a:lnTo>
                      <a:pt x="7940" y="9257"/>
                    </a:lnTo>
                    <a:cubicBezTo>
                      <a:pt x="9508" y="9257"/>
                      <a:pt x="11142" y="9024"/>
                      <a:pt x="12676" y="8790"/>
                    </a:cubicBezTo>
                    <a:cubicBezTo>
                      <a:pt x="13644" y="8690"/>
                      <a:pt x="14678" y="8524"/>
                      <a:pt x="15645" y="8424"/>
                    </a:cubicBezTo>
                    <a:cubicBezTo>
                      <a:pt x="16196" y="8378"/>
                      <a:pt x="16722" y="8355"/>
                      <a:pt x="17225" y="8355"/>
                    </a:cubicBezTo>
                    <a:cubicBezTo>
                      <a:pt x="19280" y="8355"/>
                      <a:pt x="20943" y="8734"/>
                      <a:pt x="22283" y="9458"/>
                    </a:cubicBezTo>
                    <a:cubicBezTo>
                      <a:pt x="21183" y="9691"/>
                      <a:pt x="20048" y="9925"/>
                      <a:pt x="18881" y="10225"/>
                    </a:cubicBezTo>
                    <a:cubicBezTo>
                      <a:pt x="18681" y="10258"/>
                      <a:pt x="18547" y="10458"/>
                      <a:pt x="18647" y="10692"/>
                    </a:cubicBezTo>
                    <a:cubicBezTo>
                      <a:pt x="18673" y="10845"/>
                      <a:pt x="18796" y="10959"/>
                      <a:pt x="18943" y="10959"/>
                    </a:cubicBezTo>
                    <a:cubicBezTo>
                      <a:pt x="18987" y="10959"/>
                      <a:pt x="19034" y="10949"/>
                      <a:pt x="19081" y="10925"/>
                    </a:cubicBezTo>
                    <a:cubicBezTo>
                      <a:pt x="22667" y="10007"/>
                      <a:pt x="25859" y="9535"/>
                      <a:pt x="28772" y="9535"/>
                    </a:cubicBezTo>
                    <a:cubicBezTo>
                      <a:pt x="29137" y="9535"/>
                      <a:pt x="29498" y="9543"/>
                      <a:pt x="29855" y="9558"/>
                    </a:cubicBezTo>
                    <a:cubicBezTo>
                      <a:pt x="26920" y="10725"/>
                      <a:pt x="24418" y="12927"/>
                      <a:pt x="22050" y="15062"/>
                    </a:cubicBezTo>
                    <a:lnTo>
                      <a:pt x="21683" y="15395"/>
                    </a:lnTo>
                    <a:cubicBezTo>
                      <a:pt x="18848" y="17897"/>
                      <a:pt x="15512" y="20599"/>
                      <a:pt x="11609" y="20899"/>
                    </a:cubicBezTo>
                    <a:cubicBezTo>
                      <a:pt x="11376" y="20899"/>
                      <a:pt x="11209" y="21099"/>
                      <a:pt x="11275" y="21299"/>
                    </a:cubicBezTo>
                    <a:cubicBezTo>
                      <a:pt x="11275" y="21533"/>
                      <a:pt x="11442" y="21633"/>
                      <a:pt x="11642" y="21633"/>
                    </a:cubicBezTo>
                    <a:lnTo>
                      <a:pt x="11676" y="21633"/>
                    </a:lnTo>
                    <a:cubicBezTo>
                      <a:pt x="15845" y="21366"/>
                      <a:pt x="19315" y="18564"/>
                      <a:pt x="22217" y="15996"/>
                    </a:cubicBezTo>
                    <a:lnTo>
                      <a:pt x="22617" y="15629"/>
                    </a:lnTo>
                    <a:cubicBezTo>
                      <a:pt x="25386" y="13127"/>
                      <a:pt x="28321" y="10558"/>
                      <a:pt x="31890" y="9724"/>
                    </a:cubicBezTo>
                    <a:cubicBezTo>
                      <a:pt x="32824" y="9858"/>
                      <a:pt x="33691" y="10025"/>
                      <a:pt x="34559" y="10258"/>
                    </a:cubicBezTo>
                    <a:cubicBezTo>
                      <a:pt x="36694" y="12893"/>
                      <a:pt x="37728" y="16396"/>
                      <a:pt x="37294" y="19732"/>
                    </a:cubicBezTo>
                    <a:cubicBezTo>
                      <a:pt x="37227" y="19932"/>
                      <a:pt x="37394" y="20165"/>
                      <a:pt x="37628" y="20165"/>
                    </a:cubicBezTo>
                    <a:lnTo>
                      <a:pt x="37661" y="20165"/>
                    </a:lnTo>
                    <a:cubicBezTo>
                      <a:pt x="37861" y="20165"/>
                      <a:pt x="37995" y="20032"/>
                      <a:pt x="38028" y="19832"/>
                    </a:cubicBezTo>
                    <a:cubicBezTo>
                      <a:pt x="38462" y="16596"/>
                      <a:pt x="37628" y="13260"/>
                      <a:pt x="35793" y="10592"/>
                    </a:cubicBezTo>
                    <a:lnTo>
                      <a:pt x="35793" y="10592"/>
                    </a:lnTo>
                    <a:cubicBezTo>
                      <a:pt x="36360" y="10825"/>
                      <a:pt x="36960" y="11025"/>
                      <a:pt x="37528" y="11259"/>
                    </a:cubicBezTo>
                    <a:cubicBezTo>
                      <a:pt x="40363" y="12593"/>
                      <a:pt x="42965" y="14761"/>
                      <a:pt x="44966" y="17563"/>
                    </a:cubicBezTo>
                    <a:cubicBezTo>
                      <a:pt x="45800" y="21400"/>
                      <a:pt x="45366" y="25536"/>
                      <a:pt x="43832" y="29138"/>
                    </a:cubicBezTo>
                    <a:cubicBezTo>
                      <a:pt x="43732" y="29372"/>
                      <a:pt x="43832" y="29572"/>
                      <a:pt x="44032" y="29639"/>
                    </a:cubicBezTo>
                    <a:cubicBezTo>
                      <a:pt x="44066" y="29705"/>
                      <a:pt x="44132" y="29705"/>
                      <a:pt x="44199" y="29705"/>
                    </a:cubicBezTo>
                    <a:cubicBezTo>
                      <a:pt x="44366" y="29705"/>
                      <a:pt x="44499" y="29605"/>
                      <a:pt x="44533" y="29505"/>
                    </a:cubicBezTo>
                    <a:cubicBezTo>
                      <a:pt x="45967" y="26236"/>
                      <a:pt x="46401" y="22667"/>
                      <a:pt x="46000" y="19131"/>
                    </a:cubicBezTo>
                    <a:lnTo>
                      <a:pt x="46000" y="19131"/>
                    </a:lnTo>
                    <a:cubicBezTo>
                      <a:pt x="46167" y="19398"/>
                      <a:pt x="46300" y="19632"/>
                      <a:pt x="46467" y="19898"/>
                    </a:cubicBezTo>
                    <a:cubicBezTo>
                      <a:pt x="48369" y="23268"/>
                      <a:pt x="49536" y="27337"/>
                      <a:pt x="50003" y="31907"/>
                    </a:cubicBezTo>
                    <a:cubicBezTo>
                      <a:pt x="50370" y="35676"/>
                      <a:pt x="50337" y="42615"/>
                      <a:pt x="45900" y="46918"/>
                    </a:cubicBezTo>
                    <a:cubicBezTo>
                      <a:pt x="42998" y="49753"/>
                      <a:pt x="38895" y="50754"/>
                      <a:pt x="35993" y="51054"/>
                    </a:cubicBezTo>
                    <a:cubicBezTo>
                      <a:pt x="34760" y="51188"/>
                      <a:pt x="33527" y="51235"/>
                      <a:pt x="32297" y="51235"/>
                    </a:cubicBezTo>
                    <a:cubicBezTo>
                      <a:pt x="30765" y="51235"/>
                      <a:pt x="29238" y="51161"/>
                      <a:pt x="27721" y="51087"/>
                    </a:cubicBezTo>
                    <a:cubicBezTo>
                      <a:pt x="26787" y="51054"/>
                      <a:pt x="25819" y="51021"/>
                      <a:pt x="24818" y="50954"/>
                    </a:cubicBezTo>
                    <a:cubicBezTo>
                      <a:pt x="24257" y="50943"/>
                      <a:pt x="23694" y="50937"/>
                      <a:pt x="23129" y="50937"/>
                    </a:cubicBezTo>
                    <a:cubicBezTo>
                      <a:pt x="20307" y="50937"/>
                      <a:pt x="17458" y="51076"/>
                      <a:pt x="14678" y="51354"/>
                    </a:cubicBezTo>
                    <a:lnTo>
                      <a:pt x="14611" y="51354"/>
                    </a:lnTo>
                    <a:cubicBezTo>
                      <a:pt x="9774" y="51821"/>
                      <a:pt x="5004" y="52722"/>
                      <a:pt x="334" y="54056"/>
                    </a:cubicBezTo>
                    <a:cubicBezTo>
                      <a:pt x="134" y="54090"/>
                      <a:pt x="1" y="54290"/>
                      <a:pt x="101" y="54523"/>
                    </a:cubicBezTo>
                    <a:cubicBezTo>
                      <a:pt x="134" y="54690"/>
                      <a:pt x="301" y="54790"/>
                      <a:pt x="468" y="54790"/>
                    </a:cubicBezTo>
                    <a:lnTo>
                      <a:pt x="601" y="54790"/>
                    </a:lnTo>
                    <a:cubicBezTo>
                      <a:pt x="4371" y="53723"/>
                      <a:pt x="8207" y="52922"/>
                      <a:pt x="12109" y="52388"/>
                    </a:cubicBezTo>
                    <a:lnTo>
                      <a:pt x="12109" y="52388"/>
                    </a:lnTo>
                    <a:cubicBezTo>
                      <a:pt x="10875" y="53056"/>
                      <a:pt x="9708" y="53889"/>
                      <a:pt x="8774" y="54790"/>
                    </a:cubicBezTo>
                    <a:lnTo>
                      <a:pt x="7773" y="55791"/>
                    </a:lnTo>
                    <a:cubicBezTo>
                      <a:pt x="6639" y="56958"/>
                      <a:pt x="5505" y="58126"/>
                      <a:pt x="4170" y="59060"/>
                    </a:cubicBezTo>
                    <a:cubicBezTo>
                      <a:pt x="4004" y="59193"/>
                      <a:pt x="3970" y="59393"/>
                      <a:pt x="4104" y="59594"/>
                    </a:cubicBezTo>
                    <a:cubicBezTo>
                      <a:pt x="4170" y="59727"/>
                      <a:pt x="4304" y="59760"/>
                      <a:pt x="4437" y="59760"/>
                    </a:cubicBezTo>
                    <a:cubicBezTo>
                      <a:pt x="4504" y="59760"/>
                      <a:pt x="4604" y="59760"/>
                      <a:pt x="4637" y="59694"/>
                    </a:cubicBezTo>
                    <a:cubicBezTo>
                      <a:pt x="6038" y="58726"/>
                      <a:pt x="7206" y="57525"/>
                      <a:pt x="8340" y="56358"/>
                    </a:cubicBezTo>
                    <a:cubicBezTo>
                      <a:pt x="8674" y="55991"/>
                      <a:pt x="9007" y="55657"/>
                      <a:pt x="9307" y="55357"/>
                    </a:cubicBezTo>
                    <a:cubicBezTo>
                      <a:pt x="10775" y="53889"/>
                      <a:pt x="12843" y="52622"/>
                      <a:pt x="14811" y="52055"/>
                    </a:cubicBezTo>
                    <a:cubicBezTo>
                      <a:pt x="17175" y="51781"/>
                      <a:pt x="19651" y="51637"/>
                      <a:pt x="22154" y="51637"/>
                    </a:cubicBezTo>
                    <a:cubicBezTo>
                      <a:pt x="23007" y="51637"/>
                      <a:pt x="23863" y="51654"/>
                      <a:pt x="24718" y="51688"/>
                    </a:cubicBezTo>
                    <a:lnTo>
                      <a:pt x="27620" y="51788"/>
                    </a:lnTo>
                    <a:cubicBezTo>
                      <a:pt x="29138" y="51862"/>
                      <a:pt x="30686" y="51936"/>
                      <a:pt x="32242" y="51936"/>
                    </a:cubicBezTo>
                    <a:cubicBezTo>
                      <a:pt x="33491" y="51936"/>
                      <a:pt x="34745" y="51888"/>
                      <a:pt x="35993" y="51755"/>
                    </a:cubicBezTo>
                    <a:cubicBezTo>
                      <a:pt x="39029" y="51421"/>
                      <a:pt x="43332" y="50420"/>
                      <a:pt x="46367" y="47418"/>
                    </a:cubicBezTo>
                    <a:cubicBezTo>
                      <a:pt x="49803" y="44082"/>
                      <a:pt x="51304" y="38545"/>
                      <a:pt x="50670" y="31774"/>
                    </a:cubicBezTo>
                    <a:cubicBezTo>
                      <a:pt x="50203" y="27070"/>
                      <a:pt x="49002" y="22934"/>
                      <a:pt x="47034" y="19431"/>
                    </a:cubicBezTo>
                    <a:cubicBezTo>
                      <a:pt x="46034" y="17697"/>
                      <a:pt x="44866" y="16096"/>
                      <a:pt x="43532" y="14728"/>
                    </a:cubicBezTo>
                    <a:lnTo>
                      <a:pt x="43532" y="14728"/>
                    </a:lnTo>
                    <a:cubicBezTo>
                      <a:pt x="45366" y="15462"/>
                      <a:pt x="47401" y="15896"/>
                      <a:pt x="49636" y="16029"/>
                    </a:cubicBezTo>
                    <a:cubicBezTo>
                      <a:pt x="49836" y="16029"/>
                      <a:pt x="50003" y="15862"/>
                      <a:pt x="50003" y="15629"/>
                    </a:cubicBezTo>
                    <a:cubicBezTo>
                      <a:pt x="50003" y="15429"/>
                      <a:pt x="49836" y="15262"/>
                      <a:pt x="49636" y="15262"/>
                    </a:cubicBezTo>
                    <a:cubicBezTo>
                      <a:pt x="46167" y="15095"/>
                      <a:pt x="42998" y="14061"/>
                      <a:pt x="40696" y="12293"/>
                    </a:cubicBezTo>
                    <a:cubicBezTo>
                      <a:pt x="40696" y="12293"/>
                      <a:pt x="40663" y="12293"/>
                      <a:pt x="40663" y="12260"/>
                    </a:cubicBezTo>
                    <a:cubicBezTo>
                      <a:pt x="39729" y="11592"/>
                      <a:pt x="38795" y="11059"/>
                      <a:pt x="37794" y="10592"/>
                    </a:cubicBezTo>
                    <a:cubicBezTo>
                      <a:pt x="36860" y="10191"/>
                      <a:pt x="35893" y="9858"/>
                      <a:pt x="34959" y="9591"/>
                    </a:cubicBezTo>
                    <a:lnTo>
                      <a:pt x="34859" y="9524"/>
                    </a:lnTo>
                    <a:cubicBezTo>
                      <a:pt x="34778" y="9444"/>
                      <a:pt x="34673" y="9399"/>
                      <a:pt x="34573" y="9399"/>
                    </a:cubicBezTo>
                    <a:cubicBezTo>
                      <a:pt x="34508" y="9399"/>
                      <a:pt x="34445" y="9418"/>
                      <a:pt x="34392" y="9458"/>
                    </a:cubicBezTo>
                    <a:cubicBezTo>
                      <a:pt x="33658" y="9291"/>
                      <a:pt x="32891" y="9124"/>
                      <a:pt x="32057" y="9024"/>
                    </a:cubicBezTo>
                    <a:cubicBezTo>
                      <a:pt x="32008" y="8975"/>
                      <a:pt x="31941" y="8944"/>
                      <a:pt x="31870" y="8944"/>
                    </a:cubicBezTo>
                    <a:cubicBezTo>
                      <a:pt x="31844" y="8944"/>
                      <a:pt x="31817" y="8948"/>
                      <a:pt x="31790" y="8957"/>
                    </a:cubicBezTo>
                    <a:cubicBezTo>
                      <a:pt x="30556" y="8857"/>
                      <a:pt x="29322" y="8790"/>
                      <a:pt x="28021" y="8790"/>
                    </a:cubicBezTo>
                    <a:cubicBezTo>
                      <a:pt x="27354" y="6389"/>
                      <a:pt x="25519" y="4221"/>
                      <a:pt x="22817" y="2719"/>
                    </a:cubicBezTo>
                    <a:cubicBezTo>
                      <a:pt x="20315" y="1352"/>
                      <a:pt x="17513" y="685"/>
                      <a:pt x="14845" y="18"/>
                    </a:cubicBezTo>
                    <a:cubicBezTo>
                      <a:pt x="14809" y="6"/>
                      <a:pt x="14774" y="0"/>
                      <a:pt x="147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6"/>
              <p:cNvSpPr/>
              <p:nvPr/>
            </p:nvSpPr>
            <p:spPr>
              <a:xfrm>
                <a:off x="2505300" y="2085275"/>
                <a:ext cx="1289275" cy="1296775"/>
              </a:xfrm>
              <a:custGeom>
                <a:avLst/>
                <a:gdLst/>
                <a:ahLst/>
                <a:cxnLst/>
                <a:rect l="l" t="t" r="r" b="b"/>
                <a:pathLst>
                  <a:path w="51571" h="51871" extrusionOk="0">
                    <a:moveTo>
                      <a:pt x="51570" y="0"/>
                    </a:moveTo>
                    <a:lnTo>
                      <a:pt x="51570" y="0"/>
                    </a:lnTo>
                    <a:cubicBezTo>
                      <a:pt x="50903" y="67"/>
                      <a:pt x="50236" y="234"/>
                      <a:pt x="49569" y="501"/>
                    </a:cubicBezTo>
                    <a:lnTo>
                      <a:pt x="48935" y="134"/>
                    </a:lnTo>
                    <a:cubicBezTo>
                      <a:pt x="44165" y="1902"/>
                      <a:pt x="38228" y="5137"/>
                      <a:pt x="35292" y="10641"/>
                    </a:cubicBezTo>
                    <a:cubicBezTo>
                      <a:pt x="32157" y="16579"/>
                      <a:pt x="32290" y="24017"/>
                      <a:pt x="35626" y="29888"/>
                    </a:cubicBezTo>
                    <a:cubicBezTo>
                      <a:pt x="33724" y="29188"/>
                      <a:pt x="31723" y="28687"/>
                      <a:pt x="29721" y="28387"/>
                    </a:cubicBezTo>
                    <a:lnTo>
                      <a:pt x="29655" y="28387"/>
                    </a:lnTo>
                    <a:cubicBezTo>
                      <a:pt x="27820" y="27653"/>
                      <a:pt x="26452" y="25819"/>
                      <a:pt x="26219" y="23851"/>
                    </a:cubicBezTo>
                    <a:cubicBezTo>
                      <a:pt x="26158" y="23668"/>
                      <a:pt x="26014" y="23513"/>
                      <a:pt x="25836" y="23513"/>
                    </a:cubicBezTo>
                    <a:cubicBezTo>
                      <a:pt x="25820" y="23513"/>
                      <a:pt x="25803" y="23514"/>
                      <a:pt x="25785" y="23517"/>
                    </a:cubicBezTo>
                    <a:cubicBezTo>
                      <a:pt x="25585" y="23550"/>
                      <a:pt x="25452" y="23717"/>
                      <a:pt x="25452" y="23917"/>
                    </a:cubicBezTo>
                    <a:cubicBezTo>
                      <a:pt x="25652" y="25585"/>
                      <a:pt x="26553" y="27153"/>
                      <a:pt x="27887" y="28187"/>
                    </a:cubicBezTo>
                    <a:cubicBezTo>
                      <a:pt x="27236" y="28146"/>
                      <a:pt x="26583" y="28125"/>
                      <a:pt x="25930" y="28125"/>
                    </a:cubicBezTo>
                    <a:cubicBezTo>
                      <a:pt x="23938" y="28125"/>
                      <a:pt x="21940" y="28319"/>
                      <a:pt x="19981" y="28721"/>
                    </a:cubicBezTo>
                    <a:cubicBezTo>
                      <a:pt x="19948" y="28687"/>
                      <a:pt x="19914" y="28654"/>
                      <a:pt x="19881" y="28654"/>
                    </a:cubicBezTo>
                    <a:cubicBezTo>
                      <a:pt x="18380" y="28054"/>
                      <a:pt x="17313" y="26486"/>
                      <a:pt x="17413" y="24851"/>
                    </a:cubicBezTo>
                    <a:cubicBezTo>
                      <a:pt x="17413" y="24651"/>
                      <a:pt x="17246" y="24418"/>
                      <a:pt x="17012" y="24418"/>
                    </a:cubicBezTo>
                    <a:cubicBezTo>
                      <a:pt x="16846" y="24418"/>
                      <a:pt x="16645" y="24584"/>
                      <a:pt x="16645" y="24818"/>
                    </a:cubicBezTo>
                    <a:cubicBezTo>
                      <a:pt x="16579" y="26486"/>
                      <a:pt x="17446" y="28087"/>
                      <a:pt x="18847" y="28988"/>
                    </a:cubicBezTo>
                    <a:cubicBezTo>
                      <a:pt x="17646" y="29255"/>
                      <a:pt x="16479" y="29688"/>
                      <a:pt x="15311" y="30155"/>
                    </a:cubicBezTo>
                    <a:cubicBezTo>
                      <a:pt x="13410" y="30889"/>
                      <a:pt x="11609" y="31923"/>
                      <a:pt x="9907" y="33091"/>
                    </a:cubicBezTo>
                    <a:cubicBezTo>
                      <a:pt x="9880" y="33082"/>
                      <a:pt x="9856" y="33077"/>
                      <a:pt x="9833" y="33077"/>
                    </a:cubicBezTo>
                    <a:cubicBezTo>
                      <a:pt x="9769" y="33077"/>
                      <a:pt x="9714" y="33108"/>
                      <a:pt x="9640" y="33157"/>
                    </a:cubicBezTo>
                    <a:cubicBezTo>
                      <a:pt x="8351" y="34060"/>
                      <a:pt x="6843" y="34527"/>
                      <a:pt x="5267" y="34527"/>
                    </a:cubicBezTo>
                    <a:cubicBezTo>
                      <a:pt x="5213" y="34527"/>
                      <a:pt x="5158" y="34526"/>
                      <a:pt x="5104" y="34525"/>
                    </a:cubicBezTo>
                    <a:cubicBezTo>
                      <a:pt x="3469" y="34492"/>
                      <a:pt x="1902" y="33858"/>
                      <a:pt x="667" y="32757"/>
                    </a:cubicBezTo>
                    <a:cubicBezTo>
                      <a:pt x="609" y="32713"/>
                      <a:pt x="525" y="32689"/>
                      <a:pt x="439" y="32689"/>
                    </a:cubicBezTo>
                    <a:cubicBezTo>
                      <a:pt x="326" y="32689"/>
                      <a:pt x="209" y="32730"/>
                      <a:pt x="134" y="32824"/>
                    </a:cubicBezTo>
                    <a:cubicBezTo>
                      <a:pt x="0" y="32991"/>
                      <a:pt x="0" y="33224"/>
                      <a:pt x="167" y="33357"/>
                    </a:cubicBezTo>
                    <a:cubicBezTo>
                      <a:pt x="1568" y="34558"/>
                      <a:pt x="3269" y="35225"/>
                      <a:pt x="5071" y="35326"/>
                    </a:cubicBezTo>
                    <a:lnTo>
                      <a:pt x="5404" y="35326"/>
                    </a:lnTo>
                    <a:cubicBezTo>
                      <a:pt x="6071" y="35326"/>
                      <a:pt x="6772" y="35192"/>
                      <a:pt x="7439" y="35025"/>
                    </a:cubicBezTo>
                    <a:lnTo>
                      <a:pt x="7439" y="35025"/>
                    </a:lnTo>
                    <a:cubicBezTo>
                      <a:pt x="4303" y="37761"/>
                      <a:pt x="1802" y="41230"/>
                      <a:pt x="200" y="45166"/>
                    </a:cubicBezTo>
                    <a:cubicBezTo>
                      <a:pt x="100" y="45366"/>
                      <a:pt x="200" y="45566"/>
                      <a:pt x="401" y="45666"/>
                    </a:cubicBezTo>
                    <a:cubicBezTo>
                      <a:pt x="434" y="45700"/>
                      <a:pt x="467" y="45700"/>
                      <a:pt x="534" y="45700"/>
                    </a:cubicBezTo>
                    <a:cubicBezTo>
                      <a:pt x="634" y="45700"/>
                      <a:pt x="801" y="45566"/>
                      <a:pt x="834" y="45433"/>
                    </a:cubicBezTo>
                    <a:cubicBezTo>
                      <a:pt x="3102" y="40029"/>
                      <a:pt x="7105" y="35492"/>
                      <a:pt x="12109" y="32524"/>
                    </a:cubicBezTo>
                    <a:lnTo>
                      <a:pt x="12109" y="32524"/>
                    </a:lnTo>
                    <a:cubicBezTo>
                      <a:pt x="8306" y="37994"/>
                      <a:pt x="7439" y="45433"/>
                      <a:pt x="10007" y="51604"/>
                    </a:cubicBezTo>
                    <a:cubicBezTo>
                      <a:pt x="10074" y="51771"/>
                      <a:pt x="10208" y="51871"/>
                      <a:pt x="10374" y="51871"/>
                    </a:cubicBezTo>
                    <a:lnTo>
                      <a:pt x="10541" y="51871"/>
                    </a:lnTo>
                    <a:cubicBezTo>
                      <a:pt x="10741" y="51771"/>
                      <a:pt x="10808" y="51570"/>
                      <a:pt x="10741" y="51370"/>
                    </a:cubicBezTo>
                    <a:cubicBezTo>
                      <a:pt x="8039" y="44966"/>
                      <a:pt x="9240" y="37027"/>
                      <a:pt x="13710" y="31690"/>
                    </a:cubicBezTo>
                    <a:cubicBezTo>
                      <a:pt x="14310" y="31389"/>
                      <a:pt x="14944" y="31123"/>
                      <a:pt x="15578" y="30856"/>
                    </a:cubicBezTo>
                    <a:cubicBezTo>
                      <a:pt x="18827" y="29533"/>
                      <a:pt x="22299" y="28874"/>
                      <a:pt x="25764" y="28874"/>
                    </a:cubicBezTo>
                    <a:cubicBezTo>
                      <a:pt x="29380" y="28874"/>
                      <a:pt x="32988" y="29592"/>
                      <a:pt x="36326" y="31022"/>
                    </a:cubicBezTo>
                    <a:cubicBezTo>
                      <a:pt x="36384" y="31057"/>
                      <a:pt x="36442" y="31072"/>
                      <a:pt x="36499" y="31072"/>
                    </a:cubicBezTo>
                    <a:cubicBezTo>
                      <a:pt x="36605" y="31072"/>
                      <a:pt x="36706" y="31021"/>
                      <a:pt x="36793" y="30956"/>
                    </a:cubicBezTo>
                    <a:cubicBezTo>
                      <a:pt x="36927" y="30822"/>
                      <a:pt x="36927" y="30622"/>
                      <a:pt x="36827" y="30489"/>
                    </a:cubicBezTo>
                    <a:cubicBezTo>
                      <a:pt x="33091" y="24685"/>
                      <a:pt x="32757" y="17046"/>
                      <a:pt x="35959" y="11008"/>
                    </a:cubicBezTo>
                    <a:cubicBezTo>
                      <a:pt x="39262" y="4804"/>
                      <a:pt x="46734" y="1535"/>
                      <a:pt x="515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6"/>
              <p:cNvSpPr/>
              <p:nvPr/>
            </p:nvSpPr>
            <p:spPr>
              <a:xfrm>
                <a:off x="3127400" y="2115300"/>
                <a:ext cx="110950" cy="324425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12977" extrusionOk="0">
                    <a:moveTo>
                      <a:pt x="4437" y="0"/>
                    </a:moveTo>
                    <a:lnTo>
                      <a:pt x="4437" y="0"/>
                    </a:lnTo>
                    <a:cubicBezTo>
                      <a:pt x="3837" y="500"/>
                      <a:pt x="3236" y="1001"/>
                      <a:pt x="2703" y="1568"/>
                    </a:cubicBezTo>
                    <a:cubicBezTo>
                      <a:pt x="2669" y="1568"/>
                      <a:pt x="2603" y="1501"/>
                      <a:pt x="2569" y="1501"/>
                    </a:cubicBezTo>
                    <a:cubicBezTo>
                      <a:pt x="701" y="4837"/>
                      <a:pt x="1" y="8840"/>
                      <a:pt x="735" y="12642"/>
                    </a:cubicBezTo>
                    <a:cubicBezTo>
                      <a:pt x="768" y="12843"/>
                      <a:pt x="935" y="12976"/>
                      <a:pt x="1101" y="12976"/>
                    </a:cubicBezTo>
                    <a:lnTo>
                      <a:pt x="1202" y="12976"/>
                    </a:lnTo>
                    <a:cubicBezTo>
                      <a:pt x="1402" y="12943"/>
                      <a:pt x="1535" y="12743"/>
                      <a:pt x="1502" y="12509"/>
                    </a:cubicBezTo>
                    <a:cubicBezTo>
                      <a:pt x="601" y="8139"/>
                      <a:pt x="1769" y="3503"/>
                      <a:pt x="44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6"/>
              <p:cNvSpPr/>
              <p:nvPr/>
            </p:nvSpPr>
            <p:spPr>
              <a:xfrm>
                <a:off x="2431900" y="2518900"/>
                <a:ext cx="45900" cy="19435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7774" extrusionOk="0">
                    <a:moveTo>
                      <a:pt x="801" y="1"/>
                    </a:moveTo>
                    <a:cubicBezTo>
                      <a:pt x="668" y="501"/>
                      <a:pt x="535" y="1035"/>
                      <a:pt x="468" y="1602"/>
                    </a:cubicBezTo>
                    <a:cubicBezTo>
                      <a:pt x="301" y="1635"/>
                      <a:pt x="134" y="1669"/>
                      <a:pt x="1" y="1702"/>
                    </a:cubicBezTo>
                    <a:cubicBezTo>
                      <a:pt x="34" y="3670"/>
                      <a:pt x="401" y="5638"/>
                      <a:pt x="1068" y="7506"/>
                    </a:cubicBezTo>
                    <a:cubicBezTo>
                      <a:pt x="1135" y="7673"/>
                      <a:pt x="1235" y="7773"/>
                      <a:pt x="1402" y="7773"/>
                    </a:cubicBezTo>
                    <a:lnTo>
                      <a:pt x="1535" y="7773"/>
                    </a:lnTo>
                    <a:cubicBezTo>
                      <a:pt x="1735" y="7673"/>
                      <a:pt x="1835" y="7473"/>
                      <a:pt x="1802" y="7273"/>
                    </a:cubicBezTo>
                    <a:cubicBezTo>
                      <a:pt x="968" y="4938"/>
                      <a:pt x="635" y="2469"/>
                      <a:pt x="8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6"/>
              <p:cNvSpPr/>
              <p:nvPr/>
            </p:nvSpPr>
            <p:spPr>
              <a:xfrm>
                <a:off x="2245950" y="2274575"/>
                <a:ext cx="673825" cy="1328475"/>
              </a:xfrm>
              <a:custGeom>
                <a:avLst/>
                <a:gdLst/>
                <a:ahLst/>
                <a:cxnLst/>
                <a:rect l="l" t="t" r="r" b="b"/>
                <a:pathLst>
                  <a:path w="26953" h="53139" extrusionOk="0">
                    <a:moveTo>
                      <a:pt x="22683" y="0"/>
                    </a:moveTo>
                    <a:lnTo>
                      <a:pt x="22683" y="0"/>
                    </a:lnTo>
                    <a:cubicBezTo>
                      <a:pt x="22516" y="334"/>
                      <a:pt x="22349" y="634"/>
                      <a:pt x="22183" y="968"/>
                    </a:cubicBezTo>
                    <a:cubicBezTo>
                      <a:pt x="22083" y="968"/>
                      <a:pt x="21983" y="934"/>
                      <a:pt x="21849" y="934"/>
                    </a:cubicBezTo>
                    <a:cubicBezTo>
                      <a:pt x="21782" y="1835"/>
                      <a:pt x="21816" y="2736"/>
                      <a:pt x="21916" y="3570"/>
                    </a:cubicBezTo>
                    <a:cubicBezTo>
                      <a:pt x="22249" y="6505"/>
                      <a:pt x="23584" y="9140"/>
                      <a:pt x="25585" y="10941"/>
                    </a:cubicBezTo>
                    <a:cubicBezTo>
                      <a:pt x="21015" y="11675"/>
                      <a:pt x="16846" y="13677"/>
                      <a:pt x="13510" y="16746"/>
                    </a:cubicBezTo>
                    <a:cubicBezTo>
                      <a:pt x="11075" y="18947"/>
                      <a:pt x="9107" y="21683"/>
                      <a:pt x="7772" y="24751"/>
                    </a:cubicBezTo>
                    <a:cubicBezTo>
                      <a:pt x="5171" y="24818"/>
                      <a:pt x="2635" y="26486"/>
                      <a:pt x="1334" y="29021"/>
                    </a:cubicBezTo>
                    <a:cubicBezTo>
                      <a:pt x="167" y="31289"/>
                      <a:pt x="0" y="34125"/>
                      <a:pt x="801" y="36860"/>
                    </a:cubicBezTo>
                    <a:cubicBezTo>
                      <a:pt x="1468" y="39162"/>
                      <a:pt x="2802" y="41430"/>
                      <a:pt x="4804" y="43632"/>
                    </a:cubicBezTo>
                    <a:cubicBezTo>
                      <a:pt x="5337" y="44199"/>
                      <a:pt x="5938" y="44799"/>
                      <a:pt x="6471" y="45333"/>
                    </a:cubicBezTo>
                    <a:cubicBezTo>
                      <a:pt x="7305" y="46167"/>
                      <a:pt x="8139" y="47034"/>
                      <a:pt x="8907" y="47968"/>
                    </a:cubicBezTo>
                    <a:cubicBezTo>
                      <a:pt x="10308" y="49703"/>
                      <a:pt x="11075" y="51437"/>
                      <a:pt x="11141" y="53038"/>
                    </a:cubicBezTo>
                    <a:cubicBezTo>
                      <a:pt x="11408" y="53105"/>
                      <a:pt x="11642" y="53138"/>
                      <a:pt x="11909" y="53138"/>
                    </a:cubicBezTo>
                    <a:lnTo>
                      <a:pt x="11909" y="53105"/>
                    </a:lnTo>
                    <a:cubicBezTo>
                      <a:pt x="11809" y="51270"/>
                      <a:pt x="10975" y="49369"/>
                      <a:pt x="9474" y="47501"/>
                    </a:cubicBezTo>
                    <a:cubicBezTo>
                      <a:pt x="8706" y="46534"/>
                      <a:pt x="7839" y="45666"/>
                      <a:pt x="7005" y="44832"/>
                    </a:cubicBezTo>
                    <a:cubicBezTo>
                      <a:pt x="6471" y="44299"/>
                      <a:pt x="5904" y="43765"/>
                      <a:pt x="5371" y="43165"/>
                    </a:cubicBezTo>
                    <a:cubicBezTo>
                      <a:pt x="3469" y="41030"/>
                      <a:pt x="2168" y="38861"/>
                      <a:pt x="1535" y="36693"/>
                    </a:cubicBezTo>
                    <a:cubicBezTo>
                      <a:pt x="767" y="34158"/>
                      <a:pt x="968" y="31523"/>
                      <a:pt x="2002" y="29455"/>
                    </a:cubicBezTo>
                    <a:cubicBezTo>
                      <a:pt x="3136" y="27320"/>
                      <a:pt x="5271" y="25819"/>
                      <a:pt x="7439" y="25619"/>
                    </a:cubicBezTo>
                    <a:lnTo>
                      <a:pt x="7439" y="25619"/>
                    </a:lnTo>
                    <a:cubicBezTo>
                      <a:pt x="7005" y="26753"/>
                      <a:pt x="6638" y="27954"/>
                      <a:pt x="6338" y="29155"/>
                    </a:cubicBezTo>
                    <a:cubicBezTo>
                      <a:pt x="6305" y="29355"/>
                      <a:pt x="6438" y="29588"/>
                      <a:pt x="6638" y="29622"/>
                    </a:cubicBezTo>
                    <a:lnTo>
                      <a:pt x="6738" y="29622"/>
                    </a:lnTo>
                    <a:cubicBezTo>
                      <a:pt x="6905" y="29622"/>
                      <a:pt x="7072" y="29488"/>
                      <a:pt x="7105" y="29321"/>
                    </a:cubicBezTo>
                    <a:cubicBezTo>
                      <a:pt x="8106" y="24751"/>
                      <a:pt x="10608" y="20482"/>
                      <a:pt x="14077" y="17313"/>
                    </a:cubicBezTo>
                    <a:cubicBezTo>
                      <a:pt x="17479" y="14177"/>
                      <a:pt x="21816" y="12242"/>
                      <a:pt x="26586" y="11609"/>
                    </a:cubicBezTo>
                    <a:cubicBezTo>
                      <a:pt x="26753" y="11575"/>
                      <a:pt x="26853" y="11475"/>
                      <a:pt x="26919" y="11308"/>
                    </a:cubicBezTo>
                    <a:cubicBezTo>
                      <a:pt x="26953" y="11142"/>
                      <a:pt x="26853" y="10975"/>
                      <a:pt x="26753" y="10908"/>
                    </a:cubicBezTo>
                    <a:cubicBezTo>
                      <a:pt x="24484" y="9274"/>
                      <a:pt x="23017" y="6572"/>
                      <a:pt x="22650" y="3469"/>
                    </a:cubicBezTo>
                    <a:cubicBezTo>
                      <a:pt x="22516" y="2335"/>
                      <a:pt x="22516" y="1168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6"/>
              <p:cNvSpPr/>
              <p:nvPr/>
            </p:nvSpPr>
            <p:spPr>
              <a:xfrm>
                <a:off x="3903800" y="2189500"/>
                <a:ext cx="19765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6172" extrusionOk="0">
                    <a:moveTo>
                      <a:pt x="6905" y="1"/>
                    </a:moveTo>
                    <a:cubicBezTo>
                      <a:pt x="4203" y="1268"/>
                      <a:pt x="1835" y="3170"/>
                      <a:pt x="134" y="5538"/>
                    </a:cubicBezTo>
                    <a:cubicBezTo>
                      <a:pt x="0" y="5772"/>
                      <a:pt x="34" y="5972"/>
                      <a:pt x="200" y="6105"/>
                    </a:cubicBezTo>
                    <a:cubicBezTo>
                      <a:pt x="234" y="6139"/>
                      <a:pt x="334" y="6172"/>
                      <a:pt x="400" y="6172"/>
                    </a:cubicBezTo>
                    <a:cubicBezTo>
                      <a:pt x="534" y="6172"/>
                      <a:pt x="667" y="6105"/>
                      <a:pt x="734" y="6005"/>
                    </a:cubicBezTo>
                    <a:cubicBezTo>
                      <a:pt x="2535" y="3537"/>
                      <a:pt x="5070" y="1602"/>
                      <a:pt x="7906" y="435"/>
                    </a:cubicBezTo>
                    <a:cubicBezTo>
                      <a:pt x="7706" y="435"/>
                      <a:pt x="7539" y="468"/>
                      <a:pt x="7339" y="501"/>
                    </a:cubicBezTo>
                    <a:cubicBezTo>
                      <a:pt x="7205" y="334"/>
                      <a:pt x="7072" y="168"/>
                      <a:pt x="6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6"/>
              <p:cNvSpPr/>
              <p:nvPr/>
            </p:nvSpPr>
            <p:spPr>
              <a:xfrm>
                <a:off x="4279900" y="2342950"/>
                <a:ext cx="2010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702" extrusionOk="0">
                    <a:moveTo>
                      <a:pt x="5137" y="1"/>
                    </a:moveTo>
                    <a:cubicBezTo>
                      <a:pt x="3503" y="167"/>
                      <a:pt x="1868" y="501"/>
                      <a:pt x="300" y="968"/>
                    </a:cubicBezTo>
                    <a:cubicBezTo>
                      <a:pt x="100" y="1001"/>
                      <a:pt x="0" y="1201"/>
                      <a:pt x="34" y="1402"/>
                    </a:cubicBezTo>
                    <a:cubicBezTo>
                      <a:pt x="67" y="1635"/>
                      <a:pt x="267" y="1702"/>
                      <a:pt x="401" y="1702"/>
                    </a:cubicBezTo>
                    <a:lnTo>
                      <a:pt x="534" y="1702"/>
                    </a:lnTo>
                    <a:cubicBezTo>
                      <a:pt x="3002" y="1001"/>
                      <a:pt x="5504" y="634"/>
                      <a:pt x="8039" y="634"/>
                    </a:cubicBezTo>
                    <a:cubicBezTo>
                      <a:pt x="7483" y="545"/>
                      <a:pt x="6913" y="501"/>
                      <a:pt x="6327" y="501"/>
                    </a:cubicBezTo>
                    <a:cubicBezTo>
                      <a:pt x="6034" y="501"/>
                      <a:pt x="5738" y="512"/>
                      <a:pt x="5437" y="534"/>
                    </a:cubicBezTo>
                    <a:cubicBezTo>
                      <a:pt x="5337" y="334"/>
                      <a:pt x="5271" y="167"/>
                      <a:pt x="51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6"/>
              <p:cNvSpPr/>
              <p:nvPr/>
            </p:nvSpPr>
            <p:spPr>
              <a:xfrm>
                <a:off x="4512550" y="2585625"/>
                <a:ext cx="201000" cy="6172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2469" extrusionOk="0">
                    <a:moveTo>
                      <a:pt x="368" y="1"/>
                    </a:moveTo>
                    <a:cubicBezTo>
                      <a:pt x="134" y="1"/>
                      <a:pt x="1" y="167"/>
                      <a:pt x="1" y="367"/>
                    </a:cubicBezTo>
                    <a:cubicBezTo>
                      <a:pt x="1" y="601"/>
                      <a:pt x="168" y="768"/>
                      <a:pt x="368" y="768"/>
                    </a:cubicBezTo>
                    <a:cubicBezTo>
                      <a:pt x="3036" y="834"/>
                      <a:pt x="5638" y="1435"/>
                      <a:pt x="8040" y="2469"/>
                    </a:cubicBezTo>
                    <a:lnTo>
                      <a:pt x="8040" y="1635"/>
                    </a:lnTo>
                    <a:cubicBezTo>
                      <a:pt x="5638" y="634"/>
                      <a:pt x="3003" y="34"/>
                      <a:pt x="3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6"/>
              <p:cNvSpPr/>
              <p:nvPr/>
            </p:nvSpPr>
            <p:spPr>
              <a:xfrm>
                <a:off x="2953125" y="2998625"/>
                <a:ext cx="1528600" cy="655300"/>
              </a:xfrm>
              <a:custGeom>
                <a:avLst/>
                <a:gdLst/>
                <a:ahLst/>
                <a:cxnLst/>
                <a:rect l="l" t="t" r="r" b="b"/>
                <a:pathLst>
                  <a:path w="61144" h="26212" extrusionOk="0">
                    <a:moveTo>
                      <a:pt x="21559" y="0"/>
                    </a:moveTo>
                    <a:cubicBezTo>
                      <a:pt x="21508" y="0"/>
                      <a:pt x="21458" y="8"/>
                      <a:pt x="21415" y="26"/>
                    </a:cubicBezTo>
                    <a:cubicBezTo>
                      <a:pt x="17112" y="2361"/>
                      <a:pt x="14110" y="6864"/>
                      <a:pt x="13576" y="11701"/>
                    </a:cubicBezTo>
                    <a:cubicBezTo>
                      <a:pt x="13510" y="12435"/>
                      <a:pt x="13443" y="13168"/>
                      <a:pt x="13443" y="13836"/>
                    </a:cubicBezTo>
                    <a:cubicBezTo>
                      <a:pt x="13410" y="14670"/>
                      <a:pt x="13376" y="15503"/>
                      <a:pt x="13276" y="16337"/>
                    </a:cubicBezTo>
                    <a:cubicBezTo>
                      <a:pt x="13109" y="17438"/>
                      <a:pt x="12709" y="19473"/>
                      <a:pt x="11442" y="20507"/>
                    </a:cubicBezTo>
                    <a:cubicBezTo>
                      <a:pt x="10241" y="21274"/>
                      <a:pt x="9173" y="22142"/>
                      <a:pt x="8173" y="23109"/>
                    </a:cubicBezTo>
                    <a:cubicBezTo>
                      <a:pt x="8239" y="21274"/>
                      <a:pt x="7339" y="19540"/>
                      <a:pt x="6705" y="18639"/>
                    </a:cubicBezTo>
                    <a:cubicBezTo>
                      <a:pt x="6171" y="17872"/>
                      <a:pt x="5571" y="17171"/>
                      <a:pt x="5004" y="16471"/>
                    </a:cubicBezTo>
                    <a:cubicBezTo>
                      <a:pt x="4403" y="15804"/>
                      <a:pt x="3836" y="15103"/>
                      <a:pt x="3336" y="14369"/>
                    </a:cubicBezTo>
                    <a:cubicBezTo>
                      <a:pt x="1501" y="11701"/>
                      <a:pt x="734" y="8265"/>
                      <a:pt x="1268" y="4863"/>
                    </a:cubicBezTo>
                    <a:cubicBezTo>
                      <a:pt x="1334" y="4662"/>
                      <a:pt x="1168" y="4462"/>
                      <a:pt x="934" y="4462"/>
                    </a:cubicBezTo>
                    <a:cubicBezTo>
                      <a:pt x="917" y="4459"/>
                      <a:pt x="899" y="4458"/>
                      <a:pt x="882" y="4458"/>
                    </a:cubicBezTo>
                    <a:cubicBezTo>
                      <a:pt x="701" y="4458"/>
                      <a:pt x="534" y="4613"/>
                      <a:pt x="534" y="4796"/>
                    </a:cubicBezTo>
                    <a:cubicBezTo>
                      <a:pt x="0" y="8332"/>
                      <a:pt x="767" y="12001"/>
                      <a:pt x="2702" y="14836"/>
                    </a:cubicBezTo>
                    <a:cubicBezTo>
                      <a:pt x="3236" y="15604"/>
                      <a:pt x="3836" y="16304"/>
                      <a:pt x="4403" y="17005"/>
                    </a:cubicBezTo>
                    <a:cubicBezTo>
                      <a:pt x="5004" y="17672"/>
                      <a:pt x="5571" y="18372"/>
                      <a:pt x="6071" y="19106"/>
                    </a:cubicBezTo>
                    <a:cubicBezTo>
                      <a:pt x="6738" y="20040"/>
                      <a:pt x="7772" y="22008"/>
                      <a:pt x="7272" y="23876"/>
                    </a:cubicBezTo>
                    <a:lnTo>
                      <a:pt x="7272" y="24010"/>
                    </a:lnTo>
                    <a:cubicBezTo>
                      <a:pt x="6838" y="24510"/>
                      <a:pt x="6405" y="25044"/>
                      <a:pt x="6004" y="25611"/>
                    </a:cubicBezTo>
                    <a:cubicBezTo>
                      <a:pt x="5871" y="25778"/>
                      <a:pt x="5904" y="26011"/>
                      <a:pt x="6071" y="26144"/>
                    </a:cubicBezTo>
                    <a:cubicBezTo>
                      <a:pt x="6171" y="26178"/>
                      <a:pt x="6204" y="26211"/>
                      <a:pt x="6271" y="26211"/>
                    </a:cubicBezTo>
                    <a:cubicBezTo>
                      <a:pt x="6405" y="26211"/>
                      <a:pt x="6538" y="26178"/>
                      <a:pt x="6571" y="26044"/>
                    </a:cubicBezTo>
                    <a:cubicBezTo>
                      <a:pt x="9207" y="22442"/>
                      <a:pt x="13443" y="19640"/>
                      <a:pt x="18547" y="18172"/>
                    </a:cubicBezTo>
                    <a:cubicBezTo>
                      <a:pt x="18613" y="18139"/>
                      <a:pt x="18713" y="18139"/>
                      <a:pt x="18780" y="18105"/>
                    </a:cubicBezTo>
                    <a:cubicBezTo>
                      <a:pt x="21215" y="18806"/>
                      <a:pt x="23317" y="20474"/>
                      <a:pt x="24484" y="22642"/>
                    </a:cubicBezTo>
                    <a:cubicBezTo>
                      <a:pt x="24551" y="22775"/>
                      <a:pt x="24684" y="22842"/>
                      <a:pt x="24818" y="22842"/>
                    </a:cubicBezTo>
                    <a:cubicBezTo>
                      <a:pt x="24851" y="22842"/>
                      <a:pt x="24918" y="22842"/>
                      <a:pt x="24985" y="22809"/>
                    </a:cubicBezTo>
                    <a:cubicBezTo>
                      <a:pt x="25151" y="22709"/>
                      <a:pt x="25218" y="22475"/>
                      <a:pt x="25151" y="22308"/>
                    </a:cubicBezTo>
                    <a:cubicBezTo>
                      <a:pt x="24051" y="20307"/>
                      <a:pt x="22249" y="18706"/>
                      <a:pt x="20148" y="17838"/>
                    </a:cubicBezTo>
                    <a:cubicBezTo>
                      <a:pt x="22757" y="17245"/>
                      <a:pt x="25569" y="16973"/>
                      <a:pt x="28871" y="16973"/>
                    </a:cubicBezTo>
                    <a:cubicBezTo>
                      <a:pt x="30212" y="16973"/>
                      <a:pt x="31635" y="17018"/>
                      <a:pt x="33157" y="17105"/>
                    </a:cubicBezTo>
                    <a:cubicBezTo>
                      <a:pt x="35325" y="17205"/>
                      <a:pt x="37560" y="17438"/>
                      <a:pt x="39695" y="17605"/>
                    </a:cubicBezTo>
                    <a:cubicBezTo>
                      <a:pt x="40729" y="17672"/>
                      <a:pt x="41830" y="17805"/>
                      <a:pt x="42897" y="17872"/>
                    </a:cubicBezTo>
                    <a:lnTo>
                      <a:pt x="42931" y="17939"/>
                    </a:lnTo>
                    <a:cubicBezTo>
                      <a:pt x="44865" y="18873"/>
                      <a:pt x="46333" y="20807"/>
                      <a:pt x="46700" y="22975"/>
                    </a:cubicBezTo>
                    <a:cubicBezTo>
                      <a:pt x="46733" y="23142"/>
                      <a:pt x="46900" y="23309"/>
                      <a:pt x="47067" y="23309"/>
                    </a:cubicBezTo>
                    <a:lnTo>
                      <a:pt x="47167" y="23309"/>
                    </a:lnTo>
                    <a:cubicBezTo>
                      <a:pt x="47367" y="23276"/>
                      <a:pt x="47501" y="23042"/>
                      <a:pt x="47434" y="22842"/>
                    </a:cubicBezTo>
                    <a:cubicBezTo>
                      <a:pt x="47100" y="20941"/>
                      <a:pt x="45966" y="19173"/>
                      <a:pt x="44432" y="18005"/>
                    </a:cubicBezTo>
                    <a:lnTo>
                      <a:pt x="44432" y="18005"/>
                    </a:lnTo>
                    <a:cubicBezTo>
                      <a:pt x="45599" y="18105"/>
                      <a:pt x="46767" y="18172"/>
                      <a:pt x="47934" y="18205"/>
                    </a:cubicBezTo>
                    <a:cubicBezTo>
                      <a:pt x="48483" y="18223"/>
                      <a:pt x="49049" y="18234"/>
                      <a:pt x="49625" y="18234"/>
                    </a:cubicBezTo>
                    <a:cubicBezTo>
                      <a:pt x="53499" y="18234"/>
                      <a:pt x="57870" y="17707"/>
                      <a:pt x="60977" y="14803"/>
                    </a:cubicBezTo>
                    <a:cubicBezTo>
                      <a:pt x="61144" y="14670"/>
                      <a:pt x="61144" y="14436"/>
                      <a:pt x="61044" y="14269"/>
                    </a:cubicBezTo>
                    <a:cubicBezTo>
                      <a:pt x="60968" y="14175"/>
                      <a:pt x="60861" y="14134"/>
                      <a:pt x="60753" y="14134"/>
                    </a:cubicBezTo>
                    <a:cubicBezTo>
                      <a:pt x="60668" y="14134"/>
                      <a:pt x="60583" y="14159"/>
                      <a:pt x="60510" y="14203"/>
                    </a:cubicBezTo>
                    <a:cubicBezTo>
                      <a:pt x="57841" y="16671"/>
                      <a:pt x="54105" y="17338"/>
                      <a:pt x="50636" y="17405"/>
                    </a:cubicBezTo>
                    <a:cubicBezTo>
                      <a:pt x="54472" y="14203"/>
                      <a:pt x="56807" y="9199"/>
                      <a:pt x="56774" y="4162"/>
                    </a:cubicBezTo>
                    <a:cubicBezTo>
                      <a:pt x="56774" y="3962"/>
                      <a:pt x="56607" y="3795"/>
                      <a:pt x="56407" y="3795"/>
                    </a:cubicBezTo>
                    <a:cubicBezTo>
                      <a:pt x="56207" y="3795"/>
                      <a:pt x="56040" y="3962"/>
                      <a:pt x="56040" y="4162"/>
                    </a:cubicBezTo>
                    <a:cubicBezTo>
                      <a:pt x="56107" y="9232"/>
                      <a:pt x="53605" y="14303"/>
                      <a:pt x="49535" y="17338"/>
                    </a:cubicBezTo>
                    <a:lnTo>
                      <a:pt x="49469" y="17371"/>
                    </a:lnTo>
                    <a:cubicBezTo>
                      <a:pt x="48968" y="17371"/>
                      <a:pt x="48535" y="17371"/>
                      <a:pt x="48034" y="17338"/>
                    </a:cubicBezTo>
                    <a:cubicBezTo>
                      <a:pt x="45266" y="17271"/>
                      <a:pt x="42464" y="17005"/>
                      <a:pt x="39762" y="16771"/>
                    </a:cubicBezTo>
                    <a:cubicBezTo>
                      <a:pt x="37594" y="16538"/>
                      <a:pt x="35392" y="16371"/>
                      <a:pt x="33190" y="16271"/>
                    </a:cubicBezTo>
                    <a:cubicBezTo>
                      <a:pt x="32857" y="16271"/>
                      <a:pt x="32557" y="16204"/>
                      <a:pt x="32256" y="16204"/>
                    </a:cubicBezTo>
                    <a:cubicBezTo>
                      <a:pt x="34258" y="15470"/>
                      <a:pt x="36359" y="14069"/>
                      <a:pt x="38594" y="12034"/>
                    </a:cubicBezTo>
                    <a:cubicBezTo>
                      <a:pt x="41096" y="9799"/>
                      <a:pt x="43064" y="7031"/>
                      <a:pt x="45032" y="4396"/>
                    </a:cubicBezTo>
                    <a:cubicBezTo>
                      <a:pt x="45132" y="4262"/>
                      <a:pt x="45099" y="3995"/>
                      <a:pt x="44932" y="3862"/>
                    </a:cubicBezTo>
                    <a:cubicBezTo>
                      <a:pt x="44871" y="3813"/>
                      <a:pt x="44801" y="3791"/>
                      <a:pt x="44730" y="3791"/>
                    </a:cubicBezTo>
                    <a:cubicBezTo>
                      <a:pt x="44607" y="3791"/>
                      <a:pt x="44483" y="3856"/>
                      <a:pt x="44398" y="3962"/>
                    </a:cubicBezTo>
                    <a:cubicBezTo>
                      <a:pt x="42464" y="6564"/>
                      <a:pt x="40529" y="9299"/>
                      <a:pt x="38094" y="11501"/>
                    </a:cubicBezTo>
                    <a:cubicBezTo>
                      <a:pt x="35025" y="14303"/>
                      <a:pt x="32223" y="15837"/>
                      <a:pt x="29588" y="16137"/>
                    </a:cubicBezTo>
                    <a:cubicBezTo>
                      <a:pt x="29297" y="16133"/>
                      <a:pt x="29009" y="16131"/>
                      <a:pt x="28724" y="16131"/>
                    </a:cubicBezTo>
                    <a:cubicBezTo>
                      <a:pt x="24739" y="16131"/>
                      <a:pt x="21400" y="16566"/>
                      <a:pt x="18380" y="17438"/>
                    </a:cubicBezTo>
                    <a:cubicBezTo>
                      <a:pt x="16512" y="17972"/>
                      <a:pt x="14711" y="18672"/>
                      <a:pt x="13076" y="19540"/>
                    </a:cubicBezTo>
                    <a:cubicBezTo>
                      <a:pt x="13610" y="18472"/>
                      <a:pt x="13910" y="17271"/>
                      <a:pt x="14010" y="16471"/>
                    </a:cubicBezTo>
                    <a:cubicBezTo>
                      <a:pt x="14110" y="15604"/>
                      <a:pt x="14177" y="14703"/>
                      <a:pt x="14210" y="13869"/>
                    </a:cubicBezTo>
                    <a:cubicBezTo>
                      <a:pt x="14244" y="13202"/>
                      <a:pt x="14244" y="12468"/>
                      <a:pt x="14344" y="11801"/>
                    </a:cubicBezTo>
                    <a:cubicBezTo>
                      <a:pt x="14844" y="7164"/>
                      <a:pt x="17679" y="2928"/>
                      <a:pt x="21749" y="693"/>
                    </a:cubicBezTo>
                    <a:cubicBezTo>
                      <a:pt x="21916" y="626"/>
                      <a:pt x="22016" y="359"/>
                      <a:pt x="21916" y="193"/>
                    </a:cubicBezTo>
                    <a:cubicBezTo>
                      <a:pt x="21866" y="69"/>
                      <a:pt x="21707" y="0"/>
                      <a:pt x="2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6"/>
              <p:cNvSpPr/>
              <p:nvPr/>
            </p:nvSpPr>
            <p:spPr>
              <a:xfrm>
                <a:off x="4821125" y="3255800"/>
                <a:ext cx="15180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2715" extrusionOk="0">
                    <a:moveTo>
                      <a:pt x="822" y="0"/>
                    </a:moveTo>
                    <a:cubicBezTo>
                      <a:pt x="671" y="0"/>
                      <a:pt x="519" y="4"/>
                      <a:pt x="367" y="13"/>
                    </a:cubicBezTo>
                    <a:cubicBezTo>
                      <a:pt x="167" y="13"/>
                      <a:pt x="0" y="180"/>
                      <a:pt x="0" y="380"/>
                    </a:cubicBezTo>
                    <a:cubicBezTo>
                      <a:pt x="0" y="580"/>
                      <a:pt x="167" y="747"/>
                      <a:pt x="367" y="747"/>
                    </a:cubicBezTo>
                    <a:cubicBezTo>
                      <a:pt x="490" y="741"/>
                      <a:pt x="613" y="738"/>
                      <a:pt x="737" y="738"/>
                    </a:cubicBezTo>
                    <a:cubicBezTo>
                      <a:pt x="2654" y="738"/>
                      <a:pt x="4598" y="1461"/>
                      <a:pt x="6071" y="2715"/>
                    </a:cubicBezTo>
                    <a:cubicBezTo>
                      <a:pt x="5838" y="2314"/>
                      <a:pt x="5537" y="1881"/>
                      <a:pt x="5337" y="1547"/>
                    </a:cubicBezTo>
                    <a:cubicBezTo>
                      <a:pt x="5371" y="1480"/>
                      <a:pt x="5404" y="1414"/>
                      <a:pt x="5471" y="1347"/>
                    </a:cubicBezTo>
                    <a:cubicBezTo>
                      <a:pt x="4096" y="492"/>
                      <a:pt x="2470" y="0"/>
                      <a:pt x="8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6"/>
              <p:cNvSpPr/>
              <p:nvPr/>
            </p:nvSpPr>
            <p:spPr>
              <a:xfrm>
                <a:off x="4837800" y="3511300"/>
                <a:ext cx="1718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6172" extrusionOk="0">
                    <a:moveTo>
                      <a:pt x="367" y="0"/>
                    </a:moveTo>
                    <a:cubicBezTo>
                      <a:pt x="200" y="0"/>
                      <a:pt x="0" y="167"/>
                      <a:pt x="0" y="367"/>
                    </a:cubicBezTo>
                    <a:cubicBezTo>
                      <a:pt x="0" y="600"/>
                      <a:pt x="167" y="767"/>
                      <a:pt x="367" y="767"/>
                    </a:cubicBezTo>
                    <a:cubicBezTo>
                      <a:pt x="1868" y="801"/>
                      <a:pt x="3336" y="1334"/>
                      <a:pt x="4503" y="2302"/>
                    </a:cubicBezTo>
                    <a:cubicBezTo>
                      <a:pt x="5671" y="3269"/>
                      <a:pt x="6505" y="4603"/>
                      <a:pt x="6838" y="6038"/>
                    </a:cubicBezTo>
                    <a:cubicBezTo>
                      <a:pt x="6838" y="6104"/>
                      <a:pt x="6838" y="6138"/>
                      <a:pt x="6872" y="6171"/>
                    </a:cubicBezTo>
                    <a:cubicBezTo>
                      <a:pt x="6705" y="5304"/>
                      <a:pt x="6538" y="4370"/>
                      <a:pt x="6238" y="3536"/>
                    </a:cubicBezTo>
                    <a:cubicBezTo>
                      <a:pt x="6338" y="3469"/>
                      <a:pt x="6371" y="3436"/>
                      <a:pt x="6405" y="3336"/>
                    </a:cubicBezTo>
                    <a:cubicBezTo>
                      <a:pt x="6004" y="2702"/>
                      <a:pt x="5537" y="2168"/>
                      <a:pt x="4937" y="1701"/>
                    </a:cubicBezTo>
                    <a:cubicBezTo>
                      <a:pt x="3669" y="667"/>
                      <a:pt x="2035" y="33"/>
                      <a:pt x="3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6"/>
              <p:cNvSpPr/>
              <p:nvPr/>
            </p:nvSpPr>
            <p:spPr>
              <a:xfrm>
                <a:off x="4730225" y="3937200"/>
                <a:ext cx="104250" cy="167050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6682" extrusionOk="0">
                    <a:moveTo>
                      <a:pt x="450" y="0"/>
                    </a:moveTo>
                    <a:cubicBezTo>
                      <a:pt x="344" y="0"/>
                      <a:pt x="240" y="51"/>
                      <a:pt x="167" y="143"/>
                    </a:cubicBezTo>
                    <a:cubicBezTo>
                      <a:pt x="0" y="310"/>
                      <a:pt x="33" y="577"/>
                      <a:pt x="200" y="677"/>
                    </a:cubicBezTo>
                    <a:cubicBezTo>
                      <a:pt x="2035" y="2111"/>
                      <a:pt x="3369" y="4179"/>
                      <a:pt x="3936" y="6481"/>
                    </a:cubicBezTo>
                    <a:cubicBezTo>
                      <a:pt x="3936" y="6581"/>
                      <a:pt x="4003" y="6648"/>
                      <a:pt x="4036" y="6681"/>
                    </a:cubicBezTo>
                    <a:cubicBezTo>
                      <a:pt x="3970" y="6014"/>
                      <a:pt x="3836" y="5347"/>
                      <a:pt x="3703" y="4680"/>
                    </a:cubicBezTo>
                    <a:cubicBezTo>
                      <a:pt x="3836" y="4646"/>
                      <a:pt x="3970" y="4646"/>
                      <a:pt x="4170" y="4646"/>
                    </a:cubicBezTo>
                    <a:cubicBezTo>
                      <a:pt x="3436" y="2845"/>
                      <a:pt x="2268" y="1277"/>
                      <a:pt x="701" y="110"/>
                    </a:cubicBezTo>
                    <a:cubicBezTo>
                      <a:pt x="625" y="35"/>
                      <a:pt x="537" y="0"/>
                      <a:pt x="4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6"/>
              <p:cNvSpPr/>
              <p:nvPr/>
            </p:nvSpPr>
            <p:spPr>
              <a:xfrm>
                <a:off x="3774525" y="3791500"/>
                <a:ext cx="922350" cy="293550"/>
              </a:xfrm>
              <a:custGeom>
                <a:avLst/>
                <a:gdLst/>
                <a:ahLst/>
                <a:cxnLst/>
                <a:rect l="l" t="t" r="r" b="b"/>
                <a:pathLst>
                  <a:path w="36894" h="11742" extrusionOk="0">
                    <a:moveTo>
                      <a:pt x="36594" y="0"/>
                    </a:moveTo>
                    <a:cubicBezTo>
                      <a:pt x="36510" y="0"/>
                      <a:pt x="36410" y="33"/>
                      <a:pt x="36327" y="100"/>
                    </a:cubicBezTo>
                    <a:cubicBezTo>
                      <a:pt x="34159" y="1935"/>
                      <a:pt x="31256" y="3169"/>
                      <a:pt x="27987" y="3736"/>
                    </a:cubicBezTo>
                    <a:cubicBezTo>
                      <a:pt x="26615" y="3962"/>
                      <a:pt x="25152" y="4070"/>
                      <a:pt x="23542" y="4070"/>
                    </a:cubicBezTo>
                    <a:cubicBezTo>
                      <a:pt x="22060" y="4070"/>
                      <a:pt x="20455" y="3979"/>
                      <a:pt x="18681" y="3803"/>
                    </a:cubicBezTo>
                    <a:cubicBezTo>
                      <a:pt x="17847" y="3736"/>
                      <a:pt x="17013" y="3603"/>
                      <a:pt x="16179" y="3503"/>
                    </a:cubicBezTo>
                    <a:cubicBezTo>
                      <a:pt x="14028" y="3281"/>
                      <a:pt x="11877" y="3000"/>
                      <a:pt x="9668" y="3000"/>
                    </a:cubicBezTo>
                    <a:cubicBezTo>
                      <a:pt x="9548" y="3000"/>
                      <a:pt x="9428" y="3001"/>
                      <a:pt x="9307" y="3002"/>
                    </a:cubicBezTo>
                    <a:cubicBezTo>
                      <a:pt x="5571" y="3069"/>
                      <a:pt x="2536" y="3936"/>
                      <a:pt x="201" y="5637"/>
                    </a:cubicBezTo>
                    <a:cubicBezTo>
                      <a:pt x="34" y="5771"/>
                      <a:pt x="1" y="6004"/>
                      <a:pt x="134" y="6171"/>
                    </a:cubicBezTo>
                    <a:cubicBezTo>
                      <a:pt x="201" y="6271"/>
                      <a:pt x="334" y="6338"/>
                      <a:pt x="401" y="6338"/>
                    </a:cubicBezTo>
                    <a:cubicBezTo>
                      <a:pt x="501" y="6338"/>
                      <a:pt x="568" y="6305"/>
                      <a:pt x="601" y="6271"/>
                    </a:cubicBezTo>
                    <a:cubicBezTo>
                      <a:pt x="2769" y="4670"/>
                      <a:pt x="5705" y="3836"/>
                      <a:pt x="9241" y="3769"/>
                    </a:cubicBezTo>
                    <a:cubicBezTo>
                      <a:pt x="9370" y="3768"/>
                      <a:pt x="9500" y="3767"/>
                      <a:pt x="9630" y="3767"/>
                    </a:cubicBezTo>
                    <a:cubicBezTo>
                      <a:pt x="11768" y="3767"/>
                      <a:pt x="13905" y="4018"/>
                      <a:pt x="16012" y="4270"/>
                    </a:cubicBezTo>
                    <a:cubicBezTo>
                      <a:pt x="16379" y="4303"/>
                      <a:pt x="16746" y="4337"/>
                      <a:pt x="17080" y="4403"/>
                    </a:cubicBezTo>
                    <a:cubicBezTo>
                      <a:pt x="19882" y="4937"/>
                      <a:pt x="21750" y="5771"/>
                      <a:pt x="23751" y="7339"/>
                    </a:cubicBezTo>
                    <a:cubicBezTo>
                      <a:pt x="24185" y="7672"/>
                      <a:pt x="24552" y="7972"/>
                      <a:pt x="24952" y="8306"/>
                    </a:cubicBezTo>
                    <a:cubicBezTo>
                      <a:pt x="26520" y="9607"/>
                      <a:pt x="28121" y="10941"/>
                      <a:pt x="30089" y="11675"/>
                    </a:cubicBezTo>
                    <a:cubicBezTo>
                      <a:pt x="30156" y="11675"/>
                      <a:pt x="30189" y="11742"/>
                      <a:pt x="30222" y="11742"/>
                    </a:cubicBezTo>
                    <a:cubicBezTo>
                      <a:pt x="30389" y="11742"/>
                      <a:pt x="30523" y="11642"/>
                      <a:pt x="30589" y="11475"/>
                    </a:cubicBezTo>
                    <a:cubicBezTo>
                      <a:pt x="30689" y="11275"/>
                      <a:pt x="30556" y="11075"/>
                      <a:pt x="30389" y="10975"/>
                    </a:cubicBezTo>
                    <a:cubicBezTo>
                      <a:pt x="28555" y="10274"/>
                      <a:pt x="27020" y="8973"/>
                      <a:pt x="25452" y="7739"/>
                    </a:cubicBezTo>
                    <a:cubicBezTo>
                      <a:pt x="25052" y="7405"/>
                      <a:pt x="24685" y="7072"/>
                      <a:pt x="24251" y="6738"/>
                    </a:cubicBezTo>
                    <a:cubicBezTo>
                      <a:pt x="23184" y="5838"/>
                      <a:pt x="22117" y="5237"/>
                      <a:pt x="20982" y="4737"/>
                    </a:cubicBezTo>
                    <a:lnTo>
                      <a:pt x="20982" y="4737"/>
                    </a:lnTo>
                    <a:cubicBezTo>
                      <a:pt x="21752" y="4786"/>
                      <a:pt x="22493" y="4809"/>
                      <a:pt x="23209" y="4809"/>
                    </a:cubicBezTo>
                    <a:cubicBezTo>
                      <a:pt x="24945" y="4809"/>
                      <a:pt x="26533" y="4673"/>
                      <a:pt x="28021" y="4437"/>
                    </a:cubicBezTo>
                    <a:cubicBezTo>
                      <a:pt x="31423" y="3836"/>
                      <a:pt x="34425" y="2569"/>
                      <a:pt x="36727" y="634"/>
                    </a:cubicBezTo>
                    <a:cubicBezTo>
                      <a:pt x="36894" y="500"/>
                      <a:pt x="36894" y="267"/>
                      <a:pt x="36760" y="100"/>
                    </a:cubicBezTo>
                    <a:cubicBezTo>
                      <a:pt x="36744" y="33"/>
                      <a:pt x="36677" y="0"/>
                      <a:pt x="365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6"/>
              <p:cNvSpPr/>
              <p:nvPr/>
            </p:nvSpPr>
            <p:spPr>
              <a:xfrm>
                <a:off x="2237600" y="3388700"/>
                <a:ext cx="2802025" cy="923525"/>
              </a:xfrm>
              <a:custGeom>
                <a:avLst/>
                <a:gdLst/>
                <a:ahLst/>
                <a:cxnLst/>
                <a:rect l="l" t="t" r="r" b="b"/>
                <a:pathLst>
                  <a:path w="112081" h="36941" extrusionOk="0">
                    <a:moveTo>
                      <a:pt x="14945" y="1"/>
                    </a:moveTo>
                    <a:lnTo>
                      <a:pt x="14945" y="1"/>
                    </a:lnTo>
                    <a:cubicBezTo>
                      <a:pt x="14845" y="1835"/>
                      <a:pt x="14878" y="3670"/>
                      <a:pt x="15178" y="5438"/>
                    </a:cubicBezTo>
                    <a:cubicBezTo>
                      <a:pt x="13855" y="5771"/>
                      <a:pt x="12494" y="5931"/>
                      <a:pt x="11131" y="5931"/>
                    </a:cubicBezTo>
                    <a:cubicBezTo>
                      <a:pt x="7167" y="5931"/>
                      <a:pt x="3177" y="4576"/>
                      <a:pt x="1" y="2169"/>
                    </a:cubicBezTo>
                    <a:lnTo>
                      <a:pt x="1" y="2169"/>
                    </a:lnTo>
                    <a:cubicBezTo>
                      <a:pt x="2769" y="5705"/>
                      <a:pt x="7039" y="8006"/>
                      <a:pt x="11509" y="8507"/>
                    </a:cubicBezTo>
                    <a:cubicBezTo>
                      <a:pt x="11776" y="8540"/>
                      <a:pt x="12009" y="8573"/>
                      <a:pt x="12276" y="8573"/>
                    </a:cubicBezTo>
                    <a:cubicBezTo>
                      <a:pt x="12610" y="8595"/>
                      <a:pt x="12942" y="8606"/>
                      <a:pt x="13274" y="8606"/>
                    </a:cubicBezTo>
                    <a:cubicBezTo>
                      <a:pt x="14464" y="8606"/>
                      <a:pt x="15638" y="8467"/>
                      <a:pt x="16813" y="8206"/>
                    </a:cubicBezTo>
                    <a:cubicBezTo>
                      <a:pt x="19995" y="10188"/>
                      <a:pt x="23742" y="11197"/>
                      <a:pt x="27483" y="11197"/>
                    </a:cubicBezTo>
                    <a:cubicBezTo>
                      <a:pt x="29978" y="11197"/>
                      <a:pt x="32470" y="10748"/>
                      <a:pt x="34792" y="9841"/>
                    </a:cubicBezTo>
                    <a:cubicBezTo>
                      <a:pt x="35126" y="9707"/>
                      <a:pt x="35393" y="9574"/>
                      <a:pt x="35693" y="9441"/>
                    </a:cubicBezTo>
                    <a:lnTo>
                      <a:pt x="35693" y="9441"/>
                    </a:lnTo>
                    <a:cubicBezTo>
                      <a:pt x="35559" y="9707"/>
                      <a:pt x="35493" y="9941"/>
                      <a:pt x="35393" y="10241"/>
                    </a:cubicBezTo>
                    <a:cubicBezTo>
                      <a:pt x="34158" y="14277"/>
                      <a:pt x="35893" y="19414"/>
                      <a:pt x="38328" y="22917"/>
                    </a:cubicBezTo>
                    <a:cubicBezTo>
                      <a:pt x="40863" y="26620"/>
                      <a:pt x="44999" y="29121"/>
                      <a:pt x="49369" y="30189"/>
                    </a:cubicBezTo>
                    <a:cubicBezTo>
                      <a:pt x="51094" y="30597"/>
                      <a:pt x="52865" y="30771"/>
                      <a:pt x="54648" y="30771"/>
                    </a:cubicBezTo>
                    <a:cubicBezTo>
                      <a:pt x="57383" y="30771"/>
                      <a:pt x="60147" y="30361"/>
                      <a:pt x="62812" y="29755"/>
                    </a:cubicBezTo>
                    <a:cubicBezTo>
                      <a:pt x="66850" y="32468"/>
                      <a:pt x="71656" y="33828"/>
                      <a:pt x="76487" y="33828"/>
                    </a:cubicBezTo>
                    <a:cubicBezTo>
                      <a:pt x="79320" y="33828"/>
                      <a:pt x="82161" y="33361"/>
                      <a:pt x="84861" y="32424"/>
                    </a:cubicBezTo>
                    <a:cubicBezTo>
                      <a:pt x="85662" y="34425"/>
                      <a:pt x="87363" y="36026"/>
                      <a:pt x="89431" y="36627"/>
                    </a:cubicBezTo>
                    <a:cubicBezTo>
                      <a:pt x="90128" y="36837"/>
                      <a:pt x="90864" y="36941"/>
                      <a:pt x="91601" y="36941"/>
                    </a:cubicBezTo>
                    <a:cubicBezTo>
                      <a:pt x="93088" y="36941"/>
                      <a:pt x="94576" y="36518"/>
                      <a:pt x="95736" y="35693"/>
                    </a:cubicBezTo>
                    <a:cubicBezTo>
                      <a:pt x="96386" y="35728"/>
                      <a:pt x="97027" y="35772"/>
                      <a:pt x="97659" y="35772"/>
                    </a:cubicBezTo>
                    <a:cubicBezTo>
                      <a:pt x="98226" y="35772"/>
                      <a:pt x="98786" y="35737"/>
                      <a:pt x="99338" y="35626"/>
                    </a:cubicBezTo>
                    <a:cubicBezTo>
                      <a:pt x="100539" y="35426"/>
                      <a:pt x="101707" y="34926"/>
                      <a:pt x="102507" y="34058"/>
                    </a:cubicBezTo>
                    <a:cubicBezTo>
                      <a:pt x="103374" y="33091"/>
                      <a:pt x="103741" y="31790"/>
                      <a:pt x="103841" y="30522"/>
                    </a:cubicBezTo>
                    <a:cubicBezTo>
                      <a:pt x="103841" y="29889"/>
                      <a:pt x="103808" y="29255"/>
                      <a:pt x="103708" y="28621"/>
                    </a:cubicBezTo>
                    <a:cubicBezTo>
                      <a:pt x="103641" y="27954"/>
                      <a:pt x="103508" y="27287"/>
                      <a:pt x="103374" y="26620"/>
                    </a:cubicBezTo>
                    <a:cubicBezTo>
                      <a:pt x="103541" y="26586"/>
                      <a:pt x="103675" y="26586"/>
                      <a:pt x="103808" y="26553"/>
                    </a:cubicBezTo>
                    <a:cubicBezTo>
                      <a:pt x="107244" y="25852"/>
                      <a:pt x="109879" y="22583"/>
                      <a:pt x="110813" y="19114"/>
                    </a:cubicBezTo>
                    <a:cubicBezTo>
                      <a:pt x="111514" y="16412"/>
                      <a:pt x="111380" y="13744"/>
                      <a:pt x="110880" y="11075"/>
                    </a:cubicBezTo>
                    <a:cubicBezTo>
                      <a:pt x="110713" y="10208"/>
                      <a:pt x="110546" y="9274"/>
                      <a:pt x="110246" y="8440"/>
                    </a:cubicBezTo>
                    <a:cubicBezTo>
                      <a:pt x="110346" y="8373"/>
                      <a:pt x="110379" y="8340"/>
                      <a:pt x="110413" y="8240"/>
                    </a:cubicBezTo>
                    <a:cubicBezTo>
                      <a:pt x="111847" y="6672"/>
                      <a:pt x="112081" y="4237"/>
                      <a:pt x="111580" y="2169"/>
                    </a:cubicBezTo>
                    <a:cubicBezTo>
                      <a:pt x="111413" y="1502"/>
                      <a:pt x="111213" y="868"/>
                      <a:pt x="110913" y="234"/>
                    </a:cubicBezTo>
                    <a:cubicBezTo>
                      <a:pt x="110780" y="1068"/>
                      <a:pt x="110546" y="1869"/>
                      <a:pt x="110113" y="2602"/>
                    </a:cubicBezTo>
                    <a:cubicBezTo>
                      <a:pt x="109212" y="4337"/>
                      <a:pt x="107677" y="5438"/>
                      <a:pt x="105743" y="5938"/>
                    </a:cubicBezTo>
                    <a:cubicBezTo>
                      <a:pt x="106577" y="8106"/>
                      <a:pt x="107411" y="10341"/>
                      <a:pt x="107677" y="12676"/>
                    </a:cubicBezTo>
                    <a:cubicBezTo>
                      <a:pt x="107911" y="14945"/>
                      <a:pt x="107444" y="17446"/>
                      <a:pt x="106010" y="19248"/>
                    </a:cubicBezTo>
                    <a:cubicBezTo>
                      <a:pt x="104936" y="20589"/>
                      <a:pt x="103292" y="21449"/>
                      <a:pt x="101651" y="21449"/>
                    </a:cubicBezTo>
                    <a:cubicBezTo>
                      <a:pt x="101048" y="21449"/>
                      <a:pt x="100446" y="21333"/>
                      <a:pt x="99872" y="21082"/>
                    </a:cubicBezTo>
                    <a:cubicBezTo>
                      <a:pt x="99705" y="23851"/>
                      <a:pt x="97837" y="26353"/>
                      <a:pt x="95335" y="27420"/>
                    </a:cubicBezTo>
                    <a:cubicBezTo>
                      <a:pt x="94290" y="27894"/>
                      <a:pt x="93158" y="28117"/>
                      <a:pt x="92021" y="28117"/>
                    </a:cubicBezTo>
                    <a:cubicBezTo>
                      <a:pt x="90436" y="28117"/>
                      <a:pt x="88842" y="27683"/>
                      <a:pt x="87463" y="26886"/>
                    </a:cubicBezTo>
                    <a:cubicBezTo>
                      <a:pt x="85061" y="25519"/>
                      <a:pt x="83227" y="23217"/>
                      <a:pt x="82493" y="20582"/>
                    </a:cubicBezTo>
                    <a:lnTo>
                      <a:pt x="82493" y="20582"/>
                    </a:lnTo>
                    <a:cubicBezTo>
                      <a:pt x="82393" y="22550"/>
                      <a:pt x="82359" y="24551"/>
                      <a:pt x="82660" y="26453"/>
                    </a:cubicBezTo>
                    <a:cubicBezTo>
                      <a:pt x="80281" y="26628"/>
                      <a:pt x="77884" y="26821"/>
                      <a:pt x="75507" y="26821"/>
                    </a:cubicBezTo>
                    <a:cubicBezTo>
                      <a:pt x="73351" y="26821"/>
                      <a:pt x="71211" y="26662"/>
                      <a:pt x="69117" y="26186"/>
                    </a:cubicBezTo>
                    <a:cubicBezTo>
                      <a:pt x="64680" y="25185"/>
                      <a:pt x="60510" y="22550"/>
                      <a:pt x="58642" y="18414"/>
                    </a:cubicBezTo>
                    <a:lnTo>
                      <a:pt x="58642" y="18414"/>
                    </a:lnTo>
                    <a:cubicBezTo>
                      <a:pt x="58376" y="20682"/>
                      <a:pt x="58642" y="22717"/>
                      <a:pt x="59743" y="24718"/>
                    </a:cubicBezTo>
                    <a:cubicBezTo>
                      <a:pt x="58802" y="24933"/>
                      <a:pt x="57843" y="25036"/>
                      <a:pt x="56885" y="25036"/>
                    </a:cubicBezTo>
                    <a:cubicBezTo>
                      <a:pt x="51732" y="25036"/>
                      <a:pt x="46595" y="22059"/>
                      <a:pt x="44232" y="17446"/>
                    </a:cubicBezTo>
                    <a:cubicBezTo>
                      <a:pt x="41497" y="12009"/>
                      <a:pt x="42998" y="4837"/>
                      <a:pt x="47635" y="768"/>
                    </a:cubicBezTo>
                    <a:lnTo>
                      <a:pt x="47635" y="768"/>
                    </a:lnTo>
                    <a:cubicBezTo>
                      <a:pt x="43665" y="1735"/>
                      <a:pt x="39862" y="3503"/>
                      <a:pt x="36860" y="6238"/>
                    </a:cubicBezTo>
                    <a:cubicBezTo>
                      <a:pt x="33715" y="6893"/>
                      <a:pt x="30494" y="7585"/>
                      <a:pt x="27297" y="7585"/>
                    </a:cubicBezTo>
                    <a:cubicBezTo>
                      <a:pt x="26256" y="7585"/>
                      <a:pt x="25217" y="7511"/>
                      <a:pt x="24185" y="7339"/>
                    </a:cubicBezTo>
                    <a:cubicBezTo>
                      <a:pt x="19982" y="6605"/>
                      <a:pt x="16179" y="4070"/>
                      <a:pt x="149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" name="Google Shape;332;p26"/>
            <p:cNvSpPr/>
            <p:nvPr/>
          </p:nvSpPr>
          <p:spPr>
            <a:xfrm>
              <a:off x="5333557" y="1997886"/>
              <a:ext cx="203249" cy="44828"/>
            </a:xfrm>
            <a:custGeom>
              <a:avLst/>
              <a:gdLst/>
              <a:ahLst/>
              <a:cxnLst/>
              <a:rect l="l" t="t" r="r" b="b"/>
              <a:pathLst>
                <a:path w="8474" h="1869" extrusionOk="0">
                  <a:moveTo>
                    <a:pt x="901" y="1"/>
                  </a:moveTo>
                  <a:cubicBezTo>
                    <a:pt x="401" y="1"/>
                    <a:pt x="1" y="434"/>
                    <a:pt x="1" y="935"/>
                  </a:cubicBezTo>
                  <a:cubicBezTo>
                    <a:pt x="1" y="1435"/>
                    <a:pt x="401" y="1869"/>
                    <a:pt x="901" y="1869"/>
                  </a:cubicBezTo>
                  <a:lnTo>
                    <a:pt x="7539" y="1869"/>
                  </a:lnTo>
                  <a:cubicBezTo>
                    <a:pt x="8040" y="1869"/>
                    <a:pt x="8473" y="1468"/>
                    <a:pt x="8473" y="935"/>
                  </a:cubicBezTo>
                  <a:cubicBezTo>
                    <a:pt x="8473" y="434"/>
                    <a:pt x="8040" y="1"/>
                    <a:pt x="75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5333557" y="2087494"/>
              <a:ext cx="101624" cy="44036"/>
            </a:xfrm>
            <a:custGeom>
              <a:avLst/>
              <a:gdLst/>
              <a:ahLst/>
              <a:cxnLst/>
              <a:rect l="l" t="t" r="r" b="b"/>
              <a:pathLst>
                <a:path w="4237" h="1836" extrusionOk="0">
                  <a:moveTo>
                    <a:pt x="901" y="1"/>
                  </a:moveTo>
                  <a:cubicBezTo>
                    <a:pt x="401" y="1"/>
                    <a:pt x="1" y="401"/>
                    <a:pt x="1" y="901"/>
                  </a:cubicBezTo>
                  <a:cubicBezTo>
                    <a:pt x="1" y="1402"/>
                    <a:pt x="401" y="1835"/>
                    <a:pt x="901" y="1835"/>
                  </a:cubicBezTo>
                  <a:lnTo>
                    <a:pt x="3336" y="1835"/>
                  </a:lnTo>
                  <a:cubicBezTo>
                    <a:pt x="3837" y="1835"/>
                    <a:pt x="4237" y="1402"/>
                    <a:pt x="4237" y="901"/>
                  </a:cubicBezTo>
                  <a:cubicBezTo>
                    <a:pt x="4237" y="401"/>
                    <a:pt x="3837" y="1"/>
                    <a:pt x="33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5299162" y="2177102"/>
              <a:ext cx="40031" cy="40031"/>
            </a:xfrm>
            <a:custGeom>
              <a:avLst/>
              <a:gdLst/>
              <a:ahLst/>
              <a:cxnLst/>
              <a:rect l="l" t="t" r="r" b="b"/>
              <a:pathLst>
                <a:path w="1669" h="1669" extrusionOk="0">
                  <a:moveTo>
                    <a:pt x="834" y="1"/>
                  </a:moveTo>
                  <a:cubicBezTo>
                    <a:pt x="400" y="1"/>
                    <a:pt x="0" y="401"/>
                    <a:pt x="0" y="835"/>
                  </a:cubicBezTo>
                  <a:cubicBezTo>
                    <a:pt x="0" y="1302"/>
                    <a:pt x="400" y="1668"/>
                    <a:pt x="834" y="1668"/>
                  </a:cubicBezTo>
                  <a:cubicBezTo>
                    <a:pt x="1301" y="1668"/>
                    <a:pt x="1668" y="1302"/>
                    <a:pt x="1668" y="835"/>
                  </a:cubicBezTo>
                  <a:cubicBezTo>
                    <a:pt x="1668" y="401"/>
                    <a:pt x="1301" y="1"/>
                    <a:pt x="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5575182" y="2437075"/>
              <a:ext cx="40031" cy="40079"/>
            </a:xfrm>
            <a:custGeom>
              <a:avLst/>
              <a:gdLst/>
              <a:ahLst/>
              <a:cxnLst/>
              <a:rect l="l" t="t" r="r" b="b"/>
              <a:pathLst>
                <a:path w="1669" h="1671" extrusionOk="0">
                  <a:moveTo>
                    <a:pt x="893" y="1"/>
                  </a:moveTo>
                  <a:cubicBezTo>
                    <a:pt x="874" y="1"/>
                    <a:pt x="854" y="1"/>
                    <a:pt x="834" y="3"/>
                  </a:cubicBezTo>
                  <a:cubicBezTo>
                    <a:pt x="401" y="3"/>
                    <a:pt x="0" y="403"/>
                    <a:pt x="0" y="837"/>
                  </a:cubicBezTo>
                  <a:cubicBezTo>
                    <a:pt x="0" y="1304"/>
                    <a:pt x="401" y="1671"/>
                    <a:pt x="834" y="1671"/>
                  </a:cubicBezTo>
                  <a:cubicBezTo>
                    <a:pt x="1301" y="1671"/>
                    <a:pt x="1668" y="1304"/>
                    <a:pt x="1668" y="837"/>
                  </a:cubicBezTo>
                  <a:cubicBezTo>
                    <a:pt x="1668" y="357"/>
                    <a:pt x="1332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5091927" y="2861204"/>
              <a:ext cx="502462" cy="357664"/>
            </a:xfrm>
            <a:custGeom>
              <a:avLst/>
              <a:gdLst/>
              <a:ahLst/>
              <a:cxnLst/>
              <a:rect l="l" t="t" r="r" b="b"/>
              <a:pathLst>
                <a:path w="20949" h="14912" extrusionOk="0">
                  <a:moveTo>
                    <a:pt x="3170" y="1"/>
                  </a:moveTo>
                  <a:cubicBezTo>
                    <a:pt x="1435" y="1"/>
                    <a:pt x="1" y="1435"/>
                    <a:pt x="1" y="3170"/>
                  </a:cubicBezTo>
                  <a:lnTo>
                    <a:pt x="1" y="11743"/>
                  </a:lnTo>
                  <a:cubicBezTo>
                    <a:pt x="1" y="13477"/>
                    <a:pt x="1435" y="14912"/>
                    <a:pt x="3170" y="14912"/>
                  </a:cubicBezTo>
                  <a:lnTo>
                    <a:pt x="17780" y="14912"/>
                  </a:lnTo>
                  <a:cubicBezTo>
                    <a:pt x="19515" y="14912"/>
                    <a:pt x="20949" y="13477"/>
                    <a:pt x="20949" y="11743"/>
                  </a:cubicBezTo>
                  <a:lnTo>
                    <a:pt x="20949" y="3170"/>
                  </a:lnTo>
                  <a:cubicBezTo>
                    <a:pt x="20949" y="1435"/>
                    <a:pt x="19515" y="1"/>
                    <a:pt x="177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5318350" y="2197105"/>
              <a:ext cx="277650" cy="260045"/>
            </a:xfrm>
            <a:custGeom>
              <a:avLst/>
              <a:gdLst/>
              <a:ahLst/>
              <a:cxnLst/>
              <a:rect l="l" t="t" r="r" b="b"/>
              <a:pathLst>
                <a:path w="11576" h="10842" fill="none" extrusionOk="0">
                  <a:moveTo>
                    <a:pt x="1" y="1"/>
                  </a:moveTo>
                  <a:lnTo>
                    <a:pt x="11576" y="10842"/>
                  </a:lnTo>
                </a:path>
              </a:pathLst>
            </a:custGeom>
            <a:noFill/>
            <a:ln w="8350" cap="flat" cmpd="sng">
              <a:solidFill>
                <a:schemeClr val="dk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5022327" y="2809154"/>
              <a:ext cx="502462" cy="357664"/>
            </a:xfrm>
            <a:custGeom>
              <a:avLst/>
              <a:gdLst/>
              <a:ahLst/>
              <a:cxnLst/>
              <a:rect l="l" t="t" r="r" b="b"/>
              <a:pathLst>
                <a:path w="20949" h="14912" extrusionOk="0">
                  <a:moveTo>
                    <a:pt x="3170" y="1"/>
                  </a:moveTo>
                  <a:cubicBezTo>
                    <a:pt x="1435" y="1"/>
                    <a:pt x="1" y="1435"/>
                    <a:pt x="1" y="3170"/>
                  </a:cubicBezTo>
                  <a:lnTo>
                    <a:pt x="1" y="11743"/>
                  </a:lnTo>
                  <a:cubicBezTo>
                    <a:pt x="1" y="13477"/>
                    <a:pt x="1435" y="14912"/>
                    <a:pt x="3170" y="14912"/>
                  </a:cubicBezTo>
                  <a:lnTo>
                    <a:pt x="17780" y="14912"/>
                  </a:lnTo>
                  <a:cubicBezTo>
                    <a:pt x="19515" y="14912"/>
                    <a:pt x="20949" y="13477"/>
                    <a:pt x="20949" y="11743"/>
                  </a:cubicBezTo>
                  <a:lnTo>
                    <a:pt x="20949" y="3170"/>
                  </a:lnTo>
                  <a:cubicBezTo>
                    <a:pt x="20949" y="1435"/>
                    <a:pt x="19515" y="1"/>
                    <a:pt x="17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5106347" y="2878759"/>
              <a:ext cx="335238" cy="33627"/>
            </a:xfrm>
            <a:custGeom>
              <a:avLst/>
              <a:gdLst/>
              <a:ahLst/>
              <a:cxnLst/>
              <a:rect l="l" t="t" r="r" b="b"/>
              <a:pathLst>
                <a:path w="13977" h="1402" extrusionOk="0">
                  <a:moveTo>
                    <a:pt x="701" y="1"/>
                  </a:moveTo>
                  <a:cubicBezTo>
                    <a:pt x="334" y="1"/>
                    <a:pt x="0" y="334"/>
                    <a:pt x="0" y="701"/>
                  </a:cubicBezTo>
                  <a:cubicBezTo>
                    <a:pt x="0" y="1068"/>
                    <a:pt x="334" y="1402"/>
                    <a:pt x="701" y="1402"/>
                  </a:cubicBezTo>
                  <a:lnTo>
                    <a:pt x="13276" y="1402"/>
                  </a:lnTo>
                  <a:cubicBezTo>
                    <a:pt x="13643" y="1402"/>
                    <a:pt x="13977" y="1102"/>
                    <a:pt x="13977" y="701"/>
                  </a:cubicBezTo>
                  <a:cubicBezTo>
                    <a:pt x="13977" y="334"/>
                    <a:pt x="13643" y="1"/>
                    <a:pt x="132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5105531" y="2970765"/>
              <a:ext cx="221645" cy="33627"/>
            </a:xfrm>
            <a:custGeom>
              <a:avLst/>
              <a:gdLst/>
              <a:ahLst/>
              <a:cxnLst/>
              <a:rect l="l" t="t" r="r" b="b"/>
              <a:pathLst>
                <a:path w="9241" h="1402" extrusionOk="0">
                  <a:moveTo>
                    <a:pt x="701" y="1"/>
                  </a:moveTo>
                  <a:cubicBezTo>
                    <a:pt x="334" y="1"/>
                    <a:pt x="1" y="335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lnTo>
                    <a:pt x="8540" y="1402"/>
                  </a:lnTo>
                  <a:cubicBezTo>
                    <a:pt x="8907" y="1402"/>
                    <a:pt x="9241" y="1102"/>
                    <a:pt x="9241" y="701"/>
                  </a:cubicBezTo>
                  <a:cubicBezTo>
                    <a:pt x="9241" y="335"/>
                    <a:pt x="8907" y="1"/>
                    <a:pt x="85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5106347" y="3062796"/>
              <a:ext cx="335238" cy="33627"/>
            </a:xfrm>
            <a:custGeom>
              <a:avLst/>
              <a:gdLst/>
              <a:ahLst/>
              <a:cxnLst/>
              <a:rect l="l" t="t" r="r" b="b"/>
              <a:pathLst>
                <a:path w="13977" h="1402" extrusionOk="0">
                  <a:moveTo>
                    <a:pt x="701" y="0"/>
                  </a:moveTo>
                  <a:cubicBezTo>
                    <a:pt x="334" y="0"/>
                    <a:pt x="0" y="334"/>
                    <a:pt x="0" y="701"/>
                  </a:cubicBezTo>
                  <a:cubicBezTo>
                    <a:pt x="0" y="1067"/>
                    <a:pt x="334" y="1401"/>
                    <a:pt x="701" y="1401"/>
                  </a:cubicBezTo>
                  <a:lnTo>
                    <a:pt x="13276" y="1401"/>
                  </a:lnTo>
                  <a:cubicBezTo>
                    <a:pt x="13643" y="1401"/>
                    <a:pt x="13977" y="1067"/>
                    <a:pt x="13977" y="701"/>
                  </a:cubicBezTo>
                  <a:cubicBezTo>
                    <a:pt x="13977" y="334"/>
                    <a:pt x="13643" y="0"/>
                    <a:pt x="13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5937619" y="2789966"/>
              <a:ext cx="109635" cy="141631"/>
            </a:xfrm>
            <a:custGeom>
              <a:avLst/>
              <a:gdLst/>
              <a:ahLst/>
              <a:cxnLst/>
              <a:rect l="l" t="t" r="r" b="b"/>
              <a:pathLst>
                <a:path w="4571" h="5905" extrusionOk="0">
                  <a:moveTo>
                    <a:pt x="2969" y="0"/>
                  </a:moveTo>
                  <a:lnTo>
                    <a:pt x="0" y="2936"/>
                  </a:lnTo>
                  <a:lnTo>
                    <a:pt x="2969" y="5904"/>
                  </a:lnTo>
                  <a:cubicBezTo>
                    <a:pt x="4570" y="4270"/>
                    <a:pt x="4570" y="1635"/>
                    <a:pt x="2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5858397" y="2785169"/>
              <a:ext cx="152041" cy="152017"/>
            </a:xfrm>
            <a:custGeom>
              <a:avLst/>
              <a:gdLst/>
              <a:ahLst/>
              <a:cxnLst/>
              <a:rect l="l" t="t" r="r" b="b"/>
              <a:pathLst>
                <a:path w="6339" h="6338" extrusionOk="0">
                  <a:moveTo>
                    <a:pt x="3170" y="0"/>
                  </a:moveTo>
                  <a:cubicBezTo>
                    <a:pt x="1435" y="0"/>
                    <a:pt x="1" y="1434"/>
                    <a:pt x="1" y="3169"/>
                  </a:cubicBezTo>
                  <a:cubicBezTo>
                    <a:pt x="1" y="4937"/>
                    <a:pt x="1435" y="6338"/>
                    <a:pt x="3170" y="6338"/>
                  </a:cubicBezTo>
                  <a:cubicBezTo>
                    <a:pt x="4938" y="6338"/>
                    <a:pt x="6339" y="4937"/>
                    <a:pt x="6339" y="3169"/>
                  </a:cubicBezTo>
                  <a:cubicBezTo>
                    <a:pt x="6339" y="1434"/>
                    <a:pt x="4938" y="0"/>
                    <a:pt x="3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5669587" y="2731563"/>
              <a:ext cx="264842" cy="129639"/>
            </a:xfrm>
            <a:custGeom>
              <a:avLst/>
              <a:gdLst/>
              <a:ahLst/>
              <a:cxnLst/>
              <a:rect l="l" t="t" r="r" b="b"/>
              <a:pathLst>
                <a:path w="11042" h="5405" fill="none" extrusionOk="0">
                  <a:moveTo>
                    <a:pt x="11042" y="5404"/>
                  </a:moveTo>
                  <a:lnTo>
                    <a:pt x="7172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8350" cap="flat" cmpd="sng">
              <a:solidFill>
                <a:schemeClr val="dk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5649583" y="2711559"/>
              <a:ext cx="40031" cy="40031"/>
            </a:xfrm>
            <a:custGeom>
              <a:avLst/>
              <a:gdLst/>
              <a:ahLst/>
              <a:cxnLst/>
              <a:rect l="l" t="t" r="r" b="b"/>
              <a:pathLst>
                <a:path w="1669" h="1669" extrusionOk="0">
                  <a:moveTo>
                    <a:pt x="835" y="0"/>
                  </a:moveTo>
                  <a:cubicBezTo>
                    <a:pt x="368" y="0"/>
                    <a:pt x="1" y="367"/>
                    <a:pt x="1" y="834"/>
                  </a:cubicBezTo>
                  <a:cubicBezTo>
                    <a:pt x="1" y="1301"/>
                    <a:pt x="368" y="1668"/>
                    <a:pt x="835" y="1668"/>
                  </a:cubicBezTo>
                  <a:cubicBezTo>
                    <a:pt x="1302" y="1668"/>
                    <a:pt x="1668" y="1301"/>
                    <a:pt x="1668" y="834"/>
                  </a:cubicBezTo>
                  <a:cubicBezTo>
                    <a:pt x="1668" y="367"/>
                    <a:pt x="1302" y="0"/>
                    <a:pt x="8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5916800" y="2841174"/>
              <a:ext cx="40031" cy="40007"/>
            </a:xfrm>
            <a:custGeom>
              <a:avLst/>
              <a:gdLst/>
              <a:ahLst/>
              <a:cxnLst/>
              <a:rect l="l" t="t" r="r" b="b"/>
              <a:pathLst>
                <a:path w="1669" h="1668" extrusionOk="0">
                  <a:moveTo>
                    <a:pt x="835" y="0"/>
                  </a:moveTo>
                  <a:cubicBezTo>
                    <a:pt x="368" y="0"/>
                    <a:pt x="1" y="400"/>
                    <a:pt x="1" y="834"/>
                  </a:cubicBezTo>
                  <a:cubicBezTo>
                    <a:pt x="1" y="1301"/>
                    <a:pt x="368" y="1668"/>
                    <a:pt x="835" y="1668"/>
                  </a:cubicBezTo>
                  <a:cubicBezTo>
                    <a:pt x="1268" y="1668"/>
                    <a:pt x="1669" y="1301"/>
                    <a:pt x="1669" y="834"/>
                  </a:cubicBezTo>
                  <a:cubicBezTo>
                    <a:pt x="1669" y="367"/>
                    <a:pt x="1268" y="0"/>
                    <a:pt x="8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6"/>
            <p:cNvSpPr/>
            <p:nvPr/>
          </p:nvSpPr>
          <p:spPr>
            <a:xfrm>
              <a:off x="4754894" y="3376183"/>
              <a:ext cx="363253" cy="444874"/>
            </a:xfrm>
            <a:custGeom>
              <a:avLst/>
              <a:gdLst/>
              <a:ahLst/>
              <a:cxnLst/>
              <a:rect l="l" t="t" r="r" b="b"/>
              <a:pathLst>
                <a:path w="15145" h="18548" extrusionOk="0">
                  <a:moveTo>
                    <a:pt x="0" y="1"/>
                  </a:moveTo>
                  <a:lnTo>
                    <a:pt x="0" y="18548"/>
                  </a:lnTo>
                  <a:lnTo>
                    <a:pt x="15144" y="18548"/>
                  </a:lnTo>
                  <a:lnTo>
                    <a:pt x="151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4693276" y="3313798"/>
              <a:ext cx="363253" cy="444850"/>
            </a:xfrm>
            <a:custGeom>
              <a:avLst/>
              <a:gdLst/>
              <a:ahLst/>
              <a:cxnLst/>
              <a:rect l="l" t="t" r="r" b="b"/>
              <a:pathLst>
                <a:path w="15145" h="18547" extrusionOk="0">
                  <a:moveTo>
                    <a:pt x="1" y="0"/>
                  </a:moveTo>
                  <a:lnTo>
                    <a:pt x="1" y="18547"/>
                  </a:lnTo>
                  <a:lnTo>
                    <a:pt x="15145" y="18547"/>
                  </a:lnTo>
                  <a:lnTo>
                    <a:pt x="151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6"/>
            <p:cNvSpPr/>
            <p:nvPr/>
          </p:nvSpPr>
          <p:spPr>
            <a:xfrm>
              <a:off x="4759691" y="3392205"/>
              <a:ext cx="195238" cy="32020"/>
            </a:xfrm>
            <a:custGeom>
              <a:avLst/>
              <a:gdLst/>
              <a:ahLst/>
              <a:cxnLst/>
              <a:rect l="l" t="t" r="r" b="b"/>
              <a:pathLst>
                <a:path w="8140" h="1335" extrusionOk="0">
                  <a:moveTo>
                    <a:pt x="667" y="0"/>
                  </a:moveTo>
                  <a:cubicBezTo>
                    <a:pt x="301" y="0"/>
                    <a:pt x="0" y="300"/>
                    <a:pt x="0" y="667"/>
                  </a:cubicBezTo>
                  <a:cubicBezTo>
                    <a:pt x="0" y="1034"/>
                    <a:pt x="301" y="1334"/>
                    <a:pt x="667" y="1334"/>
                  </a:cubicBezTo>
                  <a:lnTo>
                    <a:pt x="7472" y="1334"/>
                  </a:lnTo>
                  <a:cubicBezTo>
                    <a:pt x="7839" y="1334"/>
                    <a:pt x="8139" y="1034"/>
                    <a:pt x="8139" y="667"/>
                  </a:cubicBezTo>
                  <a:cubicBezTo>
                    <a:pt x="8139" y="300"/>
                    <a:pt x="7839" y="0"/>
                    <a:pt x="74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4759691" y="3473010"/>
              <a:ext cx="195238" cy="32020"/>
            </a:xfrm>
            <a:custGeom>
              <a:avLst/>
              <a:gdLst/>
              <a:ahLst/>
              <a:cxnLst/>
              <a:rect l="l" t="t" r="r" b="b"/>
              <a:pathLst>
                <a:path w="8140" h="1335" extrusionOk="0">
                  <a:moveTo>
                    <a:pt x="667" y="0"/>
                  </a:moveTo>
                  <a:cubicBezTo>
                    <a:pt x="301" y="0"/>
                    <a:pt x="0" y="300"/>
                    <a:pt x="0" y="667"/>
                  </a:cubicBezTo>
                  <a:cubicBezTo>
                    <a:pt x="0" y="1034"/>
                    <a:pt x="301" y="1334"/>
                    <a:pt x="667" y="1334"/>
                  </a:cubicBezTo>
                  <a:lnTo>
                    <a:pt x="7472" y="1334"/>
                  </a:lnTo>
                  <a:cubicBezTo>
                    <a:pt x="7839" y="1334"/>
                    <a:pt x="8139" y="1034"/>
                    <a:pt x="8139" y="667"/>
                  </a:cubicBezTo>
                  <a:cubicBezTo>
                    <a:pt x="8139" y="300"/>
                    <a:pt x="7839" y="0"/>
                    <a:pt x="74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4759691" y="3597804"/>
              <a:ext cx="195238" cy="32044"/>
            </a:xfrm>
            <a:custGeom>
              <a:avLst/>
              <a:gdLst/>
              <a:ahLst/>
              <a:cxnLst/>
              <a:rect l="l" t="t" r="r" b="b"/>
              <a:pathLst>
                <a:path w="8140" h="1336" extrusionOk="0">
                  <a:moveTo>
                    <a:pt x="667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68"/>
                    <a:pt x="301" y="1335"/>
                    <a:pt x="667" y="1335"/>
                  </a:cubicBezTo>
                  <a:lnTo>
                    <a:pt x="7472" y="1335"/>
                  </a:lnTo>
                  <a:cubicBezTo>
                    <a:pt x="7839" y="1335"/>
                    <a:pt x="8139" y="1068"/>
                    <a:pt x="8139" y="668"/>
                  </a:cubicBezTo>
                  <a:cubicBezTo>
                    <a:pt x="8139" y="301"/>
                    <a:pt x="7839" y="1"/>
                    <a:pt x="7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4759691" y="3665010"/>
              <a:ext cx="114432" cy="32044"/>
            </a:xfrm>
            <a:custGeom>
              <a:avLst/>
              <a:gdLst/>
              <a:ahLst/>
              <a:cxnLst/>
              <a:rect l="l" t="t" r="r" b="b"/>
              <a:pathLst>
                <a:path w="4771" h="1336" extrusionOk="0">
                  <a:moveTo>
                    <a:pt x="667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35"/>
                    <a:pt x="667" y="1335"/>
                  </a:cubicBezTo>
                  <a:lnTo>
                    <a:pt x="4103" y="1335"/>
                  </a:lnTo>
                  <a:cubicBezTo>
                    <a:pt x="4470" y="1335"/>
                    <a:pt x="4770" y="1035"/>
                    <a:pt x="4770" y="668"/>
                  </a:cubicBezTo>
                  <a:cubicBezTo>
                    <a:pt x="4770" y="301"/>
                    <a:pt x="4470" y="1"/>
                    <a:pt x="4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6090427" y="1645066"/>
              <a:ext cx="72818" cy="73610"/>
            </a:xfrm>
            <a:custGeom>
              <a:avLst/>
              <a:gdLst/>
              <a:ahLst/>
              <a:cxnLst/>
              <a:rect l="l" t="t" r="r" b="b"/>
              <a:pathLst>
                <a:path w="3036" h="3069" extrusionOk="0">
                  <a:moveTo>
                    <a:pt x="601" y="0"/>
                  </a:moveTo>
                  <a:cubicBezTo>
                    <a:pt x="267" y="0"/>
                    <a:pt x="0" y="300"/>
                    <a:pt x="0" y="601"/>
                  </a:cubicBezTo>
                  <a:lnTo>
                    <a:pt x="0" y="2469"/>
                  </a:lnTo>
                  <a:cubicBezTo>
                    <a:pt x="0" y="2802"/>
                    <a:pt x="301" y="3069"/>
                    <a:pt x="601" y="3069"/>
                  </a:cubicBezTo>
                  <a:lnTo>
                    <a:pt x="2469" y="3069"/>
                  </a:lnTo>
                  <a:cubicBezTo>
                    <a:pt x="2802" y="3069"/>
                    <a:pt x="3036" y="2802"/>
                    <a:pt x="3036" y="2469"/>
                  </a:cubicBezTo>
                  <a:lnTo>
                    <a:pt x="3036" y="601"/>
                  </a:lnTo>
                  <a:cubicBezTo>
                    <a:pt x="3036" y="267"/>
                    <a:pt x="2769" y="0"/>
                    <a:pt x="2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6"/>
            <p:cNvSpPr/>
            <p:nvPr/>
          </p:nvSpPr>
          <p:spPr>
            <a:xfrm>
              <a:off x="6222441" y="1645066"/>
              <a:ext cx="73634" cy="73610"/>
            </a:xfrm>
            <a:custGeom>
              <a:avLst/>
              <a:gdLst/>
              <a:ahLst/>
              <a:cxnLst/>
              <a:rect l="l" t="t" r="r" b="b"/>
              <a:pathLst>
                <a:path w="3070" h="3069" extrusionOk="0">
                  <a:moveTo>
                    <a:pt x="601" y="0"/>
                  </a:moveTo>
                  <a:cubicBezTo>
                    <a:pt x="267" y="0"/>
                    <a:pt x="0" y="300"/>
                    <a:pt x="0" y="601"/>
                  </a:cubicBezTo>
                  <a:lnTo>
                    <a:pt x="0" y="2469"/>
                  </a:lnTo>
                  <a:cubicBezTo>
                    <a:pt x="0" y="2802"/>
                    <a:pt x="301" y="3069"/>
                    <a:pt x="601" y="3069"/>
                  </a:cubicBezTo>
                  <a:lnTo>
                    <a:pt x="2469" y="3069"/>
                  </a:lnTo>
                  <a:cubicBezTo>
                    <a:pt x="2769" y="3069"/>
                    <a:pt x="3002" y="2802"/>
                    <a:pt x="3069" y="2469"/>
                  </a:cubicBezTo>
                  <a:lnTo>
                    <a:pt x="3069" y="601"/>
                  </a:lnTo>
                  <a:cubicBezTo>
                    <a:pt x="3069" y="267"/>
                    <a:pt x="2769" y="0"/>
                    <a:pt x="2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>
              <a:off x="6353639" y="1645066"/>
              <a:ext cx="72842" cy="73610"/>
            </a:xfrm>
            <a:custGeom>
              <a:avLst/>
              <a:gdLst/>
              <a:ahLst/>
              <a:cxnLst/>
              <a:rect l="l" t="t" r="r" b="b"/>
              <a:pathLst>
                <a:path w="3037" h="3069" extrusionOk="0">
                  <a:moveTo>
                    <a:pt x="568" y="0"/>
                  </a:moveTo>
                  <a:cubicBezTo>
                    <a:pt x="234" y="0"/>
                    <a:pt x="1" y="300"/>
                    <a:pt x="1" y="601"/>
                  </a:cubicBezTo>
                  <a:lnTo>
                    <a:pt x="1" y="2469"/>
                  </a:lnTo>
                  <a:cubicBezTo>
                    <a:pt x="1" y="2802"/>
                    <a:pt x="301" y="3069"/>
                    <a:pt x="568" y="3069"/>
                  </a:cubicBezTo>
                  <a:lnTo>
                    <a:pt x="2469" y="3069"/>
                  </a:lnTo>
                  <a:cubicBezTo>
                    <a:pt x="2736" y="3069"/>
                    <a:pt x="3003" y="2802"/>
                    <a:pt x="3036" y="2469"/>
                  </a:cubicBezTo>
                  <a:lnTo>
                    <a:pt x="3036" y="601"/>
                  </a:lnTo>
                  <a:cubicBezTo>
                    <a:pt x="3036" y="267"/>
                    <a:pt x="2736" y="0"/>
                    <a:pt x="2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26"/>
          <p:cNvGrpSpPr/>
          <p:nvPr/>
        </p:nvGrpSpPr>
        <p:grpSpPr>
          <a:xfrm>
            <a:off x="7442025" y="2031175"/>
            <a:ext cx="1475662" cy="2576900"/>
            <a:chOff x="7442025" y="2031175"/>
            <a:chExt cx="1475662" cy="2576900"/>
          </a:xfrm>
        </p:grpSpPr>
        <p:grpSp>
          <p:nvGrpSpPr>
            <p:cNvPr id="357" name="Google Shape;357;p26"/>
            <p:cNvGrpSpPr/>
            <p:nvPr/>
          </p:nvGrpSpPr>
          <p:grpSpPr>
            <a:xfrm>
              <a:off x="7442025" y="2031175"/>
              <a:ext cx="1475662" cy="2576900"/>
              <a:chOff x="8539175" y="2334675"/>
              <a:chExt cx="1475662" cy="2576900"/>
            </a:xfrm>
          </p:grpSpPr>
          <p:sp>
            <p:nvSpPr>
              <p:cNvPr id="358" name="Google Shape;358;p26"/>
              <p:cNvSpPr/>
              <p:nvPr/>
            </p:nvSpPr>
            <p:spPr>
              <a:xfrm>
                <a:off x="9112150" y="3471475"/>
                <a:ext cx="414150" cy="1355650"/>
              </a:xfrm>
              <a:custGeom>
                <a:avLst/>
                <a:gdLst/>
                <a:ahLst/>
                <a:cxnLst/>
                <a:rect l="l" t="t" r="r" b="b"/>
                <a:pathLst>
                  <a:path w="16566" h="54226" extrusionOk="0">
                    <a:moveTo>
                      <a:pt x="3070" y="0"/>
                    </a:moveTo>
                    <a:lnTo>
                      <a:pt x="0" y="54226"/>
                    </a:lnTo>
                    <a:lnTo>
                      <a:pt x="8967" y="54226"/>
                    </a:lnTo>
                    <a:lnTo>
                      <a:pt x="16566" y="1793"/>
                    </a:lnTo>
                    <a:lnTo>
                      <a:pt x="30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6"/>
              <p:cNvSpPr/>
              <p:nvPr/>
            </p:nvSpPr>
            <p:spPr>
              <a:xfrm>
                <a:off x="9454100" y="3471475"/>
                <a:ext cx="332850" cy="1355650"/>
              </a:xfrm>
              <a:custGeom>
                <a:avLst/>
                <a:gdLst/>
                <a:ahLst/>
                <a:cxnLst/>
                <a:rect l="l" t="t" r="r" b="b"/>
                <a:pathLst>
                  <a:path w="13314" h="54226" extrusionOk="0">
                    <a:moveTo>
                      <a:pt x="0" y="0"/>
                    </a:moveTo>
                    <a:lnTo>
                      <a:pt x="4407" y="54226"/>
                    </a:lnTo>
                    <a:lnTo>
                      <a:pt x="13313" y="54226"/>
                    </a:lnTo>
                    <a:lnTo>
                      <a:pt x="12371" y="27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6"/>
              <p:cNvSpPr/>
              <p:nvPr/>
            </p:nvSpPr>
            <p:spPr>
              <a:xfrm>
                <a:off x="9136450" y="2526925"/>
                <a:ext cx="626950" cy="81310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2524" extrusionOk="0">
                    <a:moveTo>
                      <a:pt x="12615" y="0"/>
                    </a:moveTo>
                    <a:cubicBezTo>
                      <a:pt x="12615" y="0"/>
                      <a:pt x="12341" y="7447"/>
                      <a:pt x="11186" y="7447"/>
                    </a:cubicBezTo>
                    <a:cubicBezTo>
                      <a:pt x="10001" y="7447"/>
                      <a:pt x="4347" y="7569"/>
                      <a:pt x="2827" y="8754"/>
                    </a:cubicBezTo>
                    <a:cubicBezTo>
                      <a:pt x="1308" y="9970"/>
                      <a:pt x="1" y="32524"/>
                      <a:pt x="1" y="32524"/>
                    </a:cubicBezTo>
                    <a:lnTo>
                      <a:pt x="25077" y="32524"/>
                    </a:lnTo>
                    <a:cubicBezTo>
                      <a:pt x="25077" y="32524"/>
                      <a:pt x="24743" y="12888"/>
                      <a:pt x="24044" y="10700"/>
                    </a:cubicBezTo>
                    <a:cubicBezTo>
                      <a:pt x="23405" y="8481"/>
                      <a:pt x="18816" y="7447"/>
                      <a:pt x="17965" y="7113"/>
                    </a:cubicBezTo>
                    <a:cubicBezTo>
                      <a:pt x="17144" y="6779"/>
                      <a:pt x="17296" y="700"/>
                      <a:pt x="17296" y="700"/>
                    </a:cubicBezTo>
                    <a:lnTo>
                      <a:pt x="12615" y="0"/>
                    </a:lnTo>
                    <a:close/>
                  </a:path>
                </a:pathLst>
              </a:custGeom>
              <a:solidFill>
                <a:srgbClr val="D78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6"/>
              <p:cNvSpPr/>
              <p:nvPr/>
            </p:nvSpPr>
            <p:spPr>
              <a:xfrm>
                <a:off x="9422175" y="2416150"/>
                <a:ext cx="155800" cy="170350"/>
              </a:xfrm>
              <a:custGeom>
                <a:avLst/>
                <a:gdLst/>
                <a:ahLst/>
                <a:cxnLst/>
                <a:rect l="l" t="t" r="r" b="b"/>
                <a:pathLst>
                  <a:path w="6232" h="6814" extrusionOk="0">
                    <a:moveTo>
                      <a:pt x="1822" y="0"/>
                    </a:moveTo>
                    <a:cubicBezTo>
                      <a:pt x="1426" y="0"/>
                      <a:pt x="1074" y="75"/>
                      <a:pt x="912" y="298"/>
                    </a:cubicBezTo>
                    <a:cubicBezTo>
                      <a:pt x="639" y="632"/>
                      <a:pt x="0" y="6194"/>
                      <a:pt x="365" y="6407"/>
                    </a:cubicBezTo>
                    <a:cubicBezTo>
                      <a:pt x="611" y="6586"/>
                      <a:pt x="2348" y="6814"/>
                      <a:pt x="3507" y="6814"/>
                    </a:cubicBezTo>
                    <a:cubicBezTo>
                      <a:pt x="3926" y="6814"/>
                      <a:pt x="4269" y="6784"/>
                      <a:pt x="4438" y="6711"/>
                    </a:cubicBezTo>
                    <a:cubicBezTo>
                      <a:pt x="5107" y="6468"/>
                      <a:pt x="6232" y="602"/>
                      <a:pt x="3587" y="298"/>
                    </a:cubicBezTo>
                    <a:cubicBezTo>
                      <a:pt x="3587" y="298"/>
                      <a:pt x="2615" y="0"/>
                      <a:pt x="1822" y="0"/>
                    </a:cubicBezTo>
                    <a:close/>
                  </a:path>
                </a:pathLst>
              </a:custGeom>
              <a:solidFill>
                <a:srgbClr val="D78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6"/>
              <p:cNvSpPr/>
              <p:nvPr/>
            </p:nvSpPr>
            <p:spPr>
              <a:xfrm>
                <a:off x="9422175" y="2429625"/>
                <a:ext cx="904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689" extrusionOk="0">
                    <a:moveTo>
                      <a:pt x="1059" y="0"/>
                    </a:moveTo>
                    <a:cubicBezTo>
                      <a:pt x="905" y="0"/>
                      <a:pt x="866" y="44"/>
                      <a:pt x="608" y="610"/>
                    </a:cubicBezTo>
                    <a:cubicBezTo>
                      <a:pt x="304" y="1248"/>
                      <a:pt x="244" y="3558"/>
                      <a:pt x="244" y="3558"/>
                    </a:cubicBezTo>
                    <a:cubicBezTo>
                      <a:pt x="244" y="3558"/>
                      <a:pt x="0" y="5503"/>
                      <a:pt x="274" y="5655"/>
                    </a:cubicBezTo>
                    <a:cubicBezTo>
                      <a:pt x="315" y="5678"/>
                      <a:pt x="362" y="5688"/>
                      <a:pt x="415" y="5688"/>
                    </a:cubicBezTo>
                    <a:cubicBezTo>
                      <a:pt x="710" y="5688"/>
                      <a:pt x="1209" y="5382"/>
                      <a:pt x="2189" y="5382"/>
                    </a:cubicBezTo>
                    <a:cubicBezTo>
                      <a:pt x="3314" y="5382"/>
                      <a:pt x="3618" y="4652"/>
                      <a:pt x="3131" y="3528"/>
                    </a:cubicBezTo>
                    <a:cubicBezTo>
                      <a:pt x="2645" y="2373"/>
                      <a:pt x="2189" y="1613"/>
                      <a:pt x="2189" y="1613"/>
                    </a:cubicBezTo>
                    <a:cubicBezTo>
                      <a:pt x="2189" y="1613"/>
                      <a:pt x="1368" y="2"/>
                      <a:pt x="1156" y="2"/>
                    </a:cubicBezTo>
                    <a:cubicBezTo>
                      <a:pt x="1118" y="2"/>
                      <a:pt x="1086" y="0"/>
                      <a:pt x="1059" y="0"/>
                    </a:cubicBezTo>
                    <a:close/>
                  </a:path>
                </a:pathLst>
              </a:custGeom>
              <a:solidFill>
                <a:srgbClr val="E5B6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6"/>
              <p:cNvSpPr/>
              <p:nvPr/>
            </p:nvSpPr>
            <p:spPr>
              <a:xfrm>
                <a:off x="9412350" y="2591525"/>
                <a:ext cx="141325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4988" extrusionOk="0">
                    <a:moveTo>
                      <a:pt x="1457" y="0"/>
                    </a:moveTo>
                    <a:cubicBezTo>
                      <a:pt x="1214" y="1125"/>
                      <a:pt x="454" y="4681"/>
                      <a:pt x="90" y="4924"/>
                    </a:cubicBezTo>
                    <a:cubicBezTo>
                      <a:pt x="0" y="4969"/>
                      <a:pt x="256" y="4987"/>
                      <a:pt x="666" y="4987"/>
                    </a:cubicBezTo>
                    <a:cubicBezTo>
                      <a:pt x="1658" y="4987"/>
                      <a:pt x="3556" y="4880"/>
                      <a:pt x="3707" y="4772"/>
                    </a:cubicBezTo>
                    <a:cubicBezTo>
                      <a:pt x="4622" y="4211"/>
                      <a:pt x="5652" y="294"/>
                      <a:pt x="4679" y="294"/>
                    </a:cubicBezTo>
                    <a:cubicBezTo>
                      <a:pt x="4650" y="294"/>
                      <a:pt x="4620" y="297"/>
                      <a:pt x="4588" y="304"/>
                    </a:cubicBezTo>
                    <a:cubicBezTo>
                      <a:pt x="3981" y="447"/>
                      <a:pt x="3482" y="500"/>
                      <a:pt x="3076" y="500"/>
                    </a:cubicBezTo>
                    <a:cubicBezTo>
                      <a:pt x="1837" y="500"/>
                      <a:pt x="1457" y="0"/>
                      <a:pt x="1457" y="0"/>
                    </a:cubicBezTo>
                    <a:close/>
                  </a:path>
                </a:pathLst>
              </a:custGeom>
              <a:solidFill>
                <a:srgbClr val="E5B6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6"/>
              <p:cNvSpPr/>
              <p:nvPr/>
            </p:nvSpPr>
            <p:spPr>
              <a:xfrm>
                <a:off x="9359100" y="2782575"/>
                <a:ext cx="234075" cy="274325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10973" extrusionOk="0">
                    <a:moveTo>
                      <a:pt x="2693" y="1"/>
                    </a:moveTo>
                    <a:cubicBezTo>
                      <a:pt x="1338" y="1"/>
                      <a:pt x="294" y="89"/>
                      <a:pt x="213" y="352"/>
                    </a:cubicBezTo>
                    <a:cubicBezTo>
                      <a:pt x="1" y="1142"/>
                      <a:pt x="1855" y="10504"/>
                      <a:pt x="2220" y="10960"/>
                    </a:cubicBezTo>
                    <a:cubicBezTo>
                      <a:pt x="2227" y="10968"/>
                      <a:pt x="2237" y="10972"/>
                      <a:pt x="2249" y="10972"/>
                    </a:cubicBezTo>
                    <a:cubicBezTo>
                      <a:pt x="2868" y="10972"/>
                      <a:pt x="9363" y="352"/>
                      <a:pt x="9363" y="352"/>
                    </a:cubicBezTo>
                    <a:cubicBezTo>
                      <a:pt x="9363" y="352"/>
                      <a:pt x="5404" y="1"/>
                      <a:pt x="26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6"/>
              <p:cNvSpPr/>
              <p:nvPr/>
            </p:nvSpPr>
            <p:spPr>
              <a:xfrm>
                <a:off x="9053625" y="2709750"/>
                <a:ext cx="808550" cy="1368900"/>
              </a:xfrm>
              <a:custGeom>
                <a:avLst/>
                <a:gdLst/>
                <a:ahLst/>
                <a:cxnLst/>
                <a:rect l="l" t="t" r="r" b="b"/>
                <a:pathLst>
                  <a:path w="32342" h="54756" extrusionOk="0">
                    <a:moveTo>
                      <a:pt x="12873" y="1"/>
                    </a:moveTo>
                    <a:cubicBezTo>
                      <a:pt x="10300" y="1"/>
                      <a:pt x="4760" y="1303"/>
                      <a:pt x="4499" y="4177"/>
                    </a:cubicBezTo>
                    <a:cubicBezTo>
                      <a:pt x="4286" y="6061"/>
                      <a:pt x="1" y="54755"/>
                      <a:pt x="1" y="54755"/>
                    </a:cubicBezTo>
                    <a:lnTo>
                      <a:pt x="32342" y="54755"/>
                    </a:lnTo>
                    <a:cubicBezTo>
                      <a:pt x="32342" y="54755"/>
                      <a:pt x="30700" y="4542"/>
                      <a:pt x="29697" y="3295"/>
                    </a:cubicBezTo>
                    <a:cubicBezTo>
                      <a:pt x="28777" y="2175"/>
                      <a:pt x="24216" y="21"/>
                      <a:pt x="22566" y="21"/>
                    </a:cubicBezTo>
                    <a:cubicBezTo>
                      <a:pt x="22471" y="21"/>
                      <a:pt x="22386" y="28"/>
                      <a:pt x="22311" y="43"/>
                    </a:cubicBezTo>
                    <a:cubicBezTo>
                      <a:pt x="22311" y="43"/>
                      <a:pt x="14803" y="11837"/>
                      <a:pt x="14499" y="12505"/>
                    </a:cubicBezTo>
                    <a:cubicBezTo>
                      <a:pt x="14492" y="12522"/>
                      <a:pt x="14484" y="12530"/>
                      <a:pt x="14477" y="12530"/>
                    </a:cubicBezTo>
                    <a:cubicBezTo>
                      <a:pt x="14179" y="12530"/>
                      <a:pt x="13861" y="104"/>
                      <a:pt x="13861" y="104"/>
                    </a:cubicBezTo>
                    <a:cubicBezTo>
                      <a:pt x="13635" y="36"/>
                      <a:pt x="13294" y="1"/>
                      <a:pt x="128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6"/>
              <p:cNvSpPr/>
              <p:nvPr/>
            </p:nvSpPr>
            <p:spPr>
              <a:xfrm>
                <a:off x="9055900" y="4800500"/>
                <a:ext cx="225725" cy="111075"/>
              </a:xfrm>
              <a:custGeom>
                <a:avLst/>
                <a:gdLst/>
                <a:ahLst/>
                <a:cxnLst/>
                <a:rect l="l" t="t" r="r" b="b"/>
                <a:pathLst>
                  <a:path w="9029" h="4443" extrusionOk="0">
                    <a:moveTo>
                      <a:pt x="9028" y="1"/>
                    </a:moveTo>
                    <a:cubicBezTo>
                      <a:pt x="9028" y="1"/>
                      <a:pt x="5046" y="548"/>
                      <a:pt x="4712" y="1065"/>
                    </a:cubicBezTo>
                    <a:cubicBezTo>
                      <a:pt x="4378" y="1582"/>
                      <a:pt x="1" y="4165"/>
                      <a:pt x="365" y="4348"/>
                    </a:cubicBezTo>
                    <a:cubicBezTo>
                      <a:pt x="497" y="4418"/>
                      <a:pt x="1504" y="4442"/>
                      <a:pt x="2787" y="4442"/>
                    </a:cubicBezTo>
                    <a:cubicBezTo>
                      <a:pt x="5354" y="4442"/>
                      <a:pt x="9028" y="4348"/>
                      <a:pt x="9028" y="4348"/>
                    </a:cubicBezTo>
                    <a:lnTo>
                      <a:pt x="90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6"/>
              <p:cNvSpPr/>
              <p:nvPr/>
            </p:nvSpPr>
            <p:spPr>
              <a:xfrm>
                <a:off x="9503475" y="4800500"/>
                <a:ext cx="225725" cy="111075"/>
              </a:xfrm>
              <a:custGeom>
                <a:avLst/>
                <a:gdLst/>
                <a:ahLst/>
                <a:cxnLst/>
                <a:rect l="l" t="t" r="r" b="b"/>
                <a:pathLst>
                  <a:path w="9029" h="4443" extrusionOk="0">
                    <a:moveTo>
                      <a:pt x="9028" y="1"/>
                    </a:moveTo>
                    <a:cubicBezTo>
                      <a:pt x="9028" y="1"/>
                      <a:pt x="5047" y="548"/>
                      <a:pt x="4712" y="1065"/>
                    </a:cubicBezTo>
                    <a:cubicBezTo>
                      <a:pt x="4347" y="1582"/>
                      <a:pt x="1" y="4165"/>
                      <a:pt x="366" y="4348"/>
                    </a:cubicBezTo>
                    <a:cubicBezTo>
                      <a:pt x="497" y="4418"/>
                      <a:pt x="1504" y="4442"/>
                      <a:pt x="2787" y="4442"/>
                    </a:cubicBezTo>
                    <a:cubicBezTo>
                      <a:pt x="5354" y="4442"/>
                      <a:pt x="9028" y="4348"/>
                      <a:pt x="9028" y="4348"/>
                    </a:cubicBezTo>
                    <a:lnTo>
                      <a:pt x="90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6"/>
              <p:cNvSpPr/>
              <p:nvPr/>
            </p:nvSpPr>
            <p:spPr>
              <a:xfrm>
                <a:off x="9421425" y="2365025"/>
                <a:ext cx="164150" cy="195400"/>
              </a:xfrm>
              <a:custGeom>
                <a:avLst/>
                <a:gdLst/>
                <a:ahLst/>
                <a:cxnLst/>
                <a:rect l="l" t="t" r="r" b="b"/>
                <a:pathLst>
                  <a:path w="6566" h="7816" extrusionOk="0">
                    <a:moveTo>
                      <a:pt x="894" y="1"/>
                    </a:moveTo>
                    <a:cubicBezTo>
                      <a:pt x="755" y="1"/>
                      <a:pt x="646" y="11"/>
                      <a:pt x="578" y="33"/>
                    </a:cubicBezTo>
                    <a:cubicBezTo>
                      <a:pt x="0" y="215"/>
                      <a:pt x="882" y="2008"/>
                      <a:pt x="882" y="2008"/>
                    </a:cubicBezTo>
                    <a:cubicBezTo>
                      <a:pt x="882" y="2738"/>
                      <a:pt x="4134" y="2768"/>
                      <a:pt x="4529" y="3285"/>
                    </a:cubicBezTo>
                    <a:cubicBezTo>
                      <a:pt x="4985" y="3832"/>
                      <a:pt x="4863" y="6233"/>
                      <a:pt x="4803" y="6537"/>
                    </a:cubicBezTo>
                    <a:cubicBezTo>
                      <a:pt x="4681" y="6841"/>
                      <a:pt x="4803" y="7692"/>
                      <a:pt x="5411" y="7814"/>
                    </a:cubicBezTo>
                    <a:cubicBezTo>
                      <a:pt x="5416" y="7815"/>
                      <a:pt x="5422" y="7816"/>
                      <a:pt x="5427" y="7816"/>
                    </a:cubicBezTo>
                    <a:cubicBezTo>
                      <a:pt x="5799" y="7816"/>
                      <a:pt x="6566" y="4945"/>
                      <a:pt x="6566" y="4166"/>
                    </a:cubicBezTo>
                    <a:cubicBezTo>
                      <a:pt x="6566" y="3376"/>
                      <a:pt x="6110" y="3103"/>
                      <a:pt x="6049" y="2920"/>
                    </a:cubicBezTo>
                    <a:cubicBezTo>
                      <a:pt x="5958" y="2738"/>
                      <a:pt x="6505" y="1552"/>
                      <a:pt x="5471" y="1005"/>
                    </a:cubicBezTo>
                    <a:cubicBezTo>
                      <a:pt x="4615" y="550"/>
                      <a:pt x="1919" y="1"/>
                      <a:pt x="8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6"/>
              <p:cNvSpPr/>
              <p:nvPr/>
            </p:nvSpPr>
            <p:spPr>
              <a:xfrm>
                <a:off x="9527050" y="2490625"/>
                <a:ext cx="41050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2152" extrusionOk="0">
                    <a:moveTo>
                      <a:pt x="1245" y="0"/>
                    </a:moveTo>
                    <a:cubicBezTo>
                      <a:pt x="993" y="0"/>
                      <a:pt x="669" y="176"/>
                      <a:pt x="669" y="176"/>
                    </a:cubicBezTo>
                    <a:cubicBezTo>
                      <a:pt x="486" y="237"/>
                      <a:pt x="0" y="2152"/>
                      <a:pt x="669" y="2152"/>
                    </a:cubicBezTo>
                    <a:cubicBezTo>
                      <a:pt x="1368" y="2152"/>
                      <a:pt x="1641" y="541"/>
                      <a:pt x="1520" y="176"/>
                    </a:cubicBezTo>
                    <a:cubicBezTo>
                      <a:pt x="1479" y="44"/>
                      <a:pt x="1371" y="0"/>
                      <a:pt x="1245" y="0"/>
                    </a:cubicBezTo>
                    <a:close/>
                  </a:path>
                </a:pathLst>
              </a:custGeom>
              <a:solidFill>
                <a:srgbClr val="D78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6"/>
              <p:cNvSpPr/>
              <p:nvPr/>
            </p:nvSpPr>
            <p:spPr>
              <a:xfrm>
                <a:off x="9090100" y="2334675"/>
                <a:ext cx="278900" cy="182400"/>
              </a:xfrm>
              <a:custGeom>
                <a:avLst/>
                <a:gdLst/>
                <a:ahLst/>
                <a:cxnLst/>
                <a:rect l="l" t="t" r="r" b="b"/>
                <a:pathLst>
                  <a:path w="11156" h="7296" extrusionOk="0">
                    <a:moveTo>
                      <a:pt x="10487" y="0"/>
                    </a:moveTo>
                    <a:lnTo>
                      <a:pt x="5077" y="1763"/>
                    </a:lnTo>
                    <a:lnTo>
                      <a:pt x="1" y="4438"/>
                    </a:lnTo>
                    <a:lnTo>
                      <a:pt x="1247" y="7295"/>
                    </a:lnTo>
                    <a:lnTo>
                      <a:pt x="6353" y="5472"/>
                    </a:lnTo>
                    <a:lnTo>
                      <a:pt x="11156" y="3344"/>
                    </a:lnTo>
                    <a:lnTo>
                      <a:pt x="10487" y="0"/>
                    </a:lnTo>
                    <a:close/>
                  </a:path>
                </a:pathLst>
              </a:custGeom>
              <a:solidFill>
                <a:srgbClr val="D78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6"/>
              <p:cNvSpPr/>
              <p:nvPr/>
            </p:nvSpPr>
            <p:spPr>
              <a:xfrm>
                <a:off x="9577862" y="2711797"/>
                <a:ext cx="436975" cy="677825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7113" extrusionOk="0">
                    <a:moveTo>
                      <a:pt x="1186" y="0"/>
                    </a:moveTo>
                    <a:cubicBezTo>
                      <a:pt x="1" y="1216"/>
                      <a:pt x="3557" y="24104"/>
                      <a:pt x="3557" y="24104"/>
                    </a:cubicBezTo>
                    <a:lnTo>
                      <a:pt x="15046" y="27113"/>
                    </a:lnTo>
                    <a:cubicBezTo>
                      <a:pt x="15046" y="27113"/>
                      <a:pt x="17478" y="7690"/>
                      <a:pt x="14499" y="4256"/>
                    </a:cubicBezTo>
                    <a:cubicBezTo>
                      <a:pt x="11247" y="487"/>
                      <a:pt x="1187" y="0"/>
                      <a:pt x="1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6"/>
              <p:cNvSpPr/>
              <p:nvPr/>
            </p:nvSpPr>
            <p:spPr>
              <a:xfrm>
                <a:off x="8743600" y="2363550"/>
                <a:ext cx="518250" cy="492725"/>
              </a:xfrm>
              <a:custGeom>
                <a:avLst/>
                <a:gdLst/>
                <a:ahLst/>
                <a:cxnLst/>
                <a:rect l="l" t="t" r="r" b="b"/>
                <a:pathLst>
                  <a:path w="20730" h="19709" extrusionOk="0">
                    <a:moveTo>
                      <a:pt x="17052" y="0"/>
                    </a:moveTo>
                    <a:cubicBezTo>
                      <a:pt x="15502" y="578"/>
                      <a:pt x="0" y="9119"/>
                      <a:pt x="0" y="9119"/>
                    </a:cubicBezTo>
                    <a:cubicBezTo>
                      <a:pt x="0" y="9119"/>
                      <a:pt x="1125" y="19241"/>
                      <a:pt x="1702" y="19697"/>
                    </a:cubicBezTo>
                    <a:cubicBezTo>
                      <a:pt x="1712" y="19704"/>
                      <a:pt x="1727" y="19708"/>
                      <a:pt x="1746" y="19708"/>
                    </a:cubicBezTo>
                    <a:cubicBezTo>
                      <a:pt x="2894" y="19708"/>
                      <a:pt x="20730" y="6809"/>
                      <a:pt x="20730" y="6809"/>
                    </a:cubicBezTo>
                    <a:lnTo>
                      <a:pt x="170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6"/>
              <p:cNvSpPr/>
              <p:nvPr/>
            </p:nvSpPr>
            <p:spPr>
              <a:xfrm>
                <a:off x="8539175" y="2571750"/>
                <a:ext cx="825275" cy="490150"/>
              </a:xfrm>
              <a:custGeom>
                <a:avLst/>
                <a:gdLst/>
                <a:ahLst/>
                <a:cxnLst/>
                <a:rect l="l" t="t" r="r" b="b"/>
                <a:pathLst>
                  <a:path w="33011" h="19606" extrusionOk="0">
                    <a:moveTo>
                      <a:pt x="10122" y="1"/>
                    </a:moveTo>
                    <a:cubicBezTo>
                      <a:pt x="9910" y="1"/>
                      <a:pt x="1" y="3283"/>
                      <a:pt x="6718" y="10791"/>
                    </a:cubicBezTo>
                    <a:cubicBezTo>
                      <a:pt x="7600" y="11794"/>
                      <a:pt x="24712" y="19606"/>
                      <a:pt x="24712" y="19606"/>
                    </a:cubicBezTo>
                    <a:lnTo>
                      <a:pt x="33010" y="5563"/>
                    </a:lnTo>
                    <a:cubicBezTo>
                      <a:pt x="33010" y="5563"/>
                      <a:pt x="10366" y="1"/>
                      <a:pt x="101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6"/>
              <p:cNvSpPr/>
              <p:nvPr/>
            </p:nvSpPr>
            <p:spPr>
              <a:xfrm>
                <a:off x="8996625" y="2874200"/>
                <a:ext cx="464325" cy="521300"/>
              </a:xfrm>
              <a:custGeom>
                <a:avLst/>
                <a:gdLst/>
                <a:ahLst/>
                <a:cxnLst/>
                <a:rect l="l" t="t" r="r" b="b"/>
                <a:pathLst>
                  <a:path w="18573" h="20852" extrusionOk="0">
                    <a:moveTo>
                      <a:pt x="14104" y="0"/>
                    </a:moveTo>
                    <a:lnTo>
                      <a:pt x="1" y="3678"/>
                    </a:lnTo>
                    <a:lnTo>
                      <a:pt x="4499" y="20852"/>
                    </a:lnTo>
                    <a:lnTo>
                      <a:pt x="18573" y="17174"/>
                    </a:lnTo>
                    <a:lnTo>
                      <a:pt x="141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6"/>
              <p:cNvSpPr/>
              <p:nvPr/>
            </p:nvSpPr>
            <p:spPr>
              <a:xfrm>
                <a:off x="9267150" y="2994250"/>
                <a:ext cx="22800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9120" h="11065" extrusionOk="0">
                    <a:moveTo>
                      <a:pt x="1034" y="1"/>
                    </a:moveTo>
                    <a:cubicBezTo>
                      <a:pt x="1034" y="1"/>
                      <a:pt x="1" y="3162"/>
                      <a:pt x="1" y="3283"/>
                    </a:cubicBezTo>
                    <a:cubicBezTo>
                      <a:pt x="1" y="3405"/>
                      <a:pt x="3891" y="7995"/>
                      <a:pt x="4378" y="8511"/>
                    </a:cubicBezTo>
                    <a:cubicBezTo>
                      <a:pt x="4864" y="9028"/>
                      <a:pt x="7417" y="11065"/>
                      <a:pt x="7417" y="11065"/>
                    </a:cubicBezTo>
                    <a:lnTo>
                      <a:pt x="9119" y="7752"/>
                    </a:lnTo>
                    <a:lnTo>
                      <a:pt x="7782" y="6536"/>
                    </a:lnTo>
                    <a:cubicBezTo>
                      <a:pt x="7782" y="6536"/>
                      <a:pt x="5350" y="2858"/>
                      <a:pt x="4925" y="2493"/>
                    </a:cubicBezTo>
                    <a:cubicBezTo>
                      <a:pt x="4469" y="2098"/>
                      <a:pt x="1034" y="1"/>
                      <a:pt x="1034" y="1"/>
                    </a:cubicBezTo>
                    <a:close/>
                  </a:path>
                </a:pathLst>
              </a:custGeom>
              <a:solidFill>
                <a:srgbClr val="D78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6"/>
              <p:cNvSpPr/>
              <p:nvPr/>
            </p:nvSpPr>
            <p:spPr>
              <a:xfrm>
                <a:off x="9381672" y="3083075"/>
                <a:ext cx="590475" cy="432275"/>
              </a:xfrm>
              <a:custGeom>
                <a:avLst/>
                <a:gdLst/>
                <a:ahLst/>
                <a:cxnLst/>
                <a:rect l="l" t="t" r="r" b="b"/>
                <a:pathLst>
                  <a:path w="23619" h="17291" extrusionOk="0">
                    <a:moveTo>
                      <a:pt x="4378" y="1"/>
                    </a:moveTo>
                    <a:lnTo>
                      <a:pt x="1" y="6232"/>
                    </a:lnTo>
                    <a:cubicBezTo>
                      <a:pt x="1" y="6232"/>
                      <a:pt x="16188" y="17290"/>
                      <a:pt x="19880" y="17290"/>
                    </a:cubicBezTo>
                    <a:cubicBezTo>
                      <a:pt x="20064" y="17290"/>
                      <a:pt x="20217" y="17263"/>
                      <a:pt x="20336" y="17205"/>
                    </a:cubicBezTo>
                    <a:cubicBezTo>
                      <a:pt x="22828" y="15989"/>
                      <a:pt x="23406" y="8846"/>
                      <a:pt x="23406" y="8603"/>
                    </a:cubicBezTo>
                    <a:cubicBezTo>
                      <a:pt x="23618" y="4500"/>
                      <a:pt x="4378" y="1"/>
                      <a:pt x="4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77" name="Google Shape;377;p26"/>
            <p:cNvCxnSpPr/>
            <p:nvPr/>
          </p:nvCxnSpPr>
          <p:spPr>
            <a:xfrm flipH="1">
              <a:off x="8292925" y="2779575"/>
              <a:ext cx="98100" cy="14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8" name="Google Shape;378;p26"/>
            <p:cNvCxnSpPr/>
            <p:nvPr/>
          </p:nvCxnSpPr>
          <p:spPr>
            <a:xfrm>
              <a:off x="8428900" y="2798800"/>
              <a:ext cx="338400" cy="91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79" name="Google Shape;379;p26"/>
          <p:cNvSpPr txBox="1">
            <a:spLocks noGrp="1"/>
          </p:cNvSpPr>
          <p:nvPr>
            <p:ph type="ctrTitle"/>
          </p:nvPr>
        </p:nvSpPr>
        <p:spPr>
          <a:xfrm>
            <a:off x="597000" y="2992506"/>
            <a:ext cx="41412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Esther Chung, Sherman Yu, Eumin Zoh</a:t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64FF468-7BC0-C643-C615-BD9F4CCAAF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46"/>
    </mc:Choice>
    <mc:Fallback>
      <p:transition spd="slow" advTm="30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Comparison Matrix</a:t>
            </a:r>
            <a:endParaRPr/>
          </a:p>
        </p:txBody>
      </p:sp>
      <p:graphicFrame>
        <p:nvGraphicFramePr>
          <p:cNvPr id="866" name="Google Shape;866;p35"/>
          <p:cNvGraphicFramePr/>
          <p:nvPr/>
        </p:nvGraphicFramePr>
        <p:xfrm>
          <a:off x="378325" y="1249196"/>
          <a:ext cx="8389800" cy="3376685"/>
        </p:xfrm>
        <a:graphic>
          <a:graphicData uri="http://schemas.openxmlformats.org/drawingml/2006/table">
            <a:tbl>
              <a:tblPr>
                <a:noFill/>
                <a:tableStyleId>{7E68C509-2937-45FE-ACC6-69DFDE5E89C8}</a:tableStyleId>
              </a:tblPr>
              <a:tblGrid>
                <a:gridCol w="195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1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3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6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Model</a:t>
                      </a:r>
                      <a:endParaRPr b="1">
                        <a:solidFill>
                          <a:schemeClr val="accent6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6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Type of model</a:t>
                      </a:r>
                      <a:endParaRPr b="1">
                        <a:solidFill>
                          <a:schemeClr val="accent6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6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Rationale &amp; Strengths</a:t>
                      </a:r>
                      <a:endParaRPr b="1">
                        <a:solidFill>
                          <a:schemeClr val="accent6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6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Complexity</a:t>
                      </a:r>
                      <a:endParaRPr b="1">
                        <a:solidFill>
                          <a:schemeClr val="accent6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6"/>
                          </a:solidFill>
                          <a:latin typeface="Albert Sans Medium"/>
                          <a:ea typeface="Albert Sans Medium"/>
                          <a:cs typeface="Albert Sans Medium"/>
                          <a:sym typeface="Albert Sans Medium"/>
                        </a:rPr>
                        <a:t>Linear Regression</a:t>
                      </a:r>
                      <a:endParaRPr sz="1300">
                        <a:solidFill>
                          <a:schemeClr val="accent6"/>
                        </a:solidFill>
                        <a:latin typeface="Albert Sans Medium"/>
                        <a:ea typeface="Albert Sans Medium"/>
                        <a:cs typeface="Albert Sans Medium"/>
                        <a:sym typeface="Albert Sa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Supervised learning regression model</a:t>
                      </a:r>
                      <a:endParaRPr sz="1300">
                        <a:solidFill>
                          <a:schemeClr val="dk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Captures linear relationships. Suitable for straightforward trends. Transparent and interpretable</a:t>
                      </a:r>
                      <a:endParaRPr sz="1200">
                        <a:solidFill>
                          <a:schemeClr val="dk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Simple &amp; Efficient</a:t>
                      </a:r>
                      <a:endParaRPr sz="13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6"/>
                          </a:solidFill>
                          <a:latin typeface="Albert Sans Medium"/>
                          <a:ea typeface="Albert Sans Medium"/>
                          <a:cs typeface="Albert Sans Medium"/>
                          <a:sym typeface="Albert Sans Medium"/>
                        </a:rPr>
                        <a:t>LSTM</a:t>
                      </a:r>
                      <a:endParaRPr sz="1300">
                        <a:solidFill>
                          <a:schemeClr val="accent6"/>
                        </a:solidFill>
                        <a:latin typeface="Albert Sans Medium"/>
                        <a:ea typeface="Albert Sans Medium"/>
                        <a:cs typeface="Albert Sans Medium"/>
                        <a:sym typeface="Albert Sa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Deep learning model </a:t>
                      </a:r>
                      <a:endParaRPr sz="13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(RNN variant)</a:t>
                      </a:r>
                      <a:endParaRPr sz="13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Recognizes complex, non-linear patterns. Captures long-term dependencies in stock prices</a:t>
                      </a:r>
                      <a:endParaRPr sz="1200">
                        <a:solidFill>
                          <a:schemeClr val="dk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Complex</a:t>
                      </a:r>
                      <a:endParaRPr sz="13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6"/>
                          </a:solidFill>
                          <a:latin typeface="Albert Sans Medium"/>
                          <a:ea typeface="Albert Sans Medium"/>
                          <a:cs typeface="Albert Sans Medium"/>
                          <a:sym typeface="Albert Sans Medium"/>
                        </a:rPr>
                        <a:t>ARIMA</a:t>
                      </a:r>
                      <a:endParaRPr sz="1300">
                        <a:solidFill>
                          <a:schemeClr val="accent6"/>
                        </a:solidFill>
                        <a:latin typeface="Albert Sans Medium"/>
                        <a:ea typeface="Albert Sans Medium"/>
                        <a:cs typeface="Albert Sans Medium"/>
                        <a:sym typeface="Albert Sa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Time series model</a:t>
                      </a:r>
                      <a:endParaRPr sz="13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Handles seasonality and cyclic patterns. Focuses on long-term trends and cyclic movements</a:t>
                      </a:r>
                      <a:endParaRPr sz="1200">
                        <a:solidFill>
                          <a:schemeClr val="dk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Moderate</a:t>
                      </a:r>
                      <a:endParaRPr sz="13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1" name="Audio 10">
            <a:extLst>
              <a:ext uri="{FF2B5EF4-FFF2-40B4-BE49-F238E27FC236}">
                <a16:creationId xmlns:a16="http://schemas.microsoft.com/office/drawing/2014/main" id="{57ADB490-FB1E-0AAF-F86D-CB435483CC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696"/>
    </mc:Choice>
    <mc:Fallback xmlns="">
      <p:transition spd="slow" advTm="49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1" name="Google Shape;871;p36"/>
          <p:cNvGrpSpPr/>
          <p:nvPr/>
        </p:nvGrpSpPr>
        <p:grpSpPr>
          <a:xfrm>
            <a:off x="5035081" y="2476637"/>
            <a:ext cx="2328872" cy="2124099"/>
            <a:chOff x="5035081" y="2476637"/>
            <a:chExt cx="2328872" cy="2124099"/>
          </a:xfrm>
        </p:grpSpPr>
        <p:grpSp>
          <p:nvGrpSpPr>
            <p:cNvPr id="872" name="Google Shape;872;p36"/>
            <p:cNvGrpSpPr/>
            <p:nvPr/>
          </p:nvGrpSpPr>
          <p:grpSpPr>
            <a:xfrm>
              <a:off x="5035081" y="2476637"/>
              <a:ext cx="2328872" cy="2124099"/>
              <a:chOff x="7836275" y="449250"/>
              <a:chExt cx="1901275" cy="1734100"/>
            </a:xfrm>
          </p:grpSpPr>
          <p:sp>
            <p:nvSpPr>
              <p:cNvPr id="873" name="Google Shape;873;p36"/>
              <p:cNvSpPr/>
              <p:nvPr/>
            </p:nvSpPr>
            <p:spPr>
              <a:xfrm>
                <a:off x="8482950" y="1697750"/>
                <a:ext cx="607925" cy="429375"/>
              </a:xfrm>
              <a:custGeom>
                <a:avLst/>
                <a:gdLst/>
                <a:ahLst/>
                <a:cxnLst/>
                <a:rect l="l" t="t" r="r" b="b"/>
                <a:pathLst>
                  <a:path w="24317" h="17175" extrusionOk="0">
                    <a:moveTo>
                      <a:pt x="24317" y="1"/>
                    </a:moveTo>
                    <a:lnTo>
                      <a:pt x="0" y="1490"/>
                    </a:lnTo>
                    <a:lnTo>
                      <a:pt x="0" y="17174"/>
                    </a:lnTo>
                    <a:lnTo>
                      <a:pt x="24317" y="17174"/>
                    </a:lnTo>
                    <a:lnTo>
                      <a:pt x="2431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6"/>
              <p:cNvSpPr/>
              <p:nvPr/>
            </p:nvSpPr>
            <p:spPr>
              <a:xfrm>
                <a:off x="7836275" y="449250"/>
                <a:ext cx="1901275" cy="1426350"/>
              </a:xfrm>
              <a:custGeom>
                <a:avLst/>
                <a:gdLst/>
                <a:ahLst/>
                <a:cxnLst/>
                <a:rect l="l" t="t" r="r" b="b"/>
                <a:pathLst>
                  <a:path w="76051" h="57054" extrusionOk="0">
                    <a:moveTo>
                      <a:pt x="3466" y="1"/>
                    </a:moveTo>
                    <a:cubicBezTo>
                      <a:pt x="1551" y="1"/>
                      <a:pt x="1" y="1581"/>
                      <a:pt x="1" y="3466"/>
                    </a:cubicBezTo>
                    <a:lnTo>
                      <a:pt x="1" y="53588"/>
                    </a:lnTo>
                    <a:cubicBezTo>
                      <a:pt x="1" y="55473"/>
                      <a:pt x="1551" y="57053"/>
                      <a:pt x="3466" y="57053"/>
                    </a:cubicBezTo>
                    <a:lnTo>
                      <a:pt x="72616" y="57053"/>
                    </a:lnTo>
                    <a:cubicBezTo>
                      <a:pt x="74501" y="57053"/>
                      <a:pt x="76051" y="55473"/>
                      <a:pt x="76051" y="53588"/>
                    </a:cubicBezTo>
                    <a:lnTo>
                      <a:pt x="76051" y="3466"/>
                    </a:lnTo>
                    <a:cubicBezTo>
                      <a:pt x="76051" y="1581"/>
                      <a:pt x="74501" y="1"/>
                      <a:pt x="726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6"/>
              <p:cNvSpPr/>
              <p:nvPr/>
            </p:nvSpPr>
            <p:spPr>
              <a:xfrm>
                <a:off x="7907700" y="513850"/>
                <a:ext cx="1758425" cy="1005350"/>
              </a:xfrm>
              <a:custGeom>
                <a:avLst/>
                <a:gdLst/>
                <a:ahLst/>
                <a:cxnLst/>
                <a:rect l="l" t="t" r="r" b="b"/>
                <a:pathLst>
                  <a:path w="70337" h="40214" extrusionOk="0">
                    <a:moveTo>
                      <a:pt x="1" y="1"/>
                    </a:moveTo>
                    <a:lnTo>
                      <a:pt x="1" y="40214"/>
                    </a:lnTo>
                    <a:lnTo>
                      <a:pt x="70336" y="40214"/>
                    </a:lnTo>
                    <a:lnTo>
                      <a:pt x="703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6"/>
              <p:cNvSpPr/>
              <p:nvPr/>
            </p:nvSpPr>
            <p:spPr>
              <a:xfrm>
                <a:off x="7907700" y="514600"/>
                <a:ext cx="1759175" cy="1004600"/>
              </a:xfrm>
              <a:custGeom>
                <a:avLst/>
                <a:gdLst/>
                <a:ahLst/>
                <a:cxnLst/>
                <a:rect l="l" t="t" r="r" b="b"/>
                <a:pathLst>
                  <a:path w="70367" h="40184" extrusionOk="0">
                    <a:moveTo>
                      <a:pt x="1" y="1"/>
                    </a:moveTo>
                    <a:lnTo>
                      <a:pt x="1" y="40184"/>
                    </a:lnTo>
                    <a:lnTo>
                      <a:pt x="70367" y="40184"/>
                    </a:lnTo>
                    <a:lnTo>
                      <a:pt x="70367" y="39606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6"/>
              <p:cNvSpPr/>
              <p:nvPr/>
            </p:nvSpPr>
            <p:spPr>
              <a:xfrm>
                <a:off x="8206350" y="2080750"/>
                <a:ext cx="11679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6719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lnTo>
                      <a:pt x="44652" y="4104"/>
                    </a:lnTo>
                    <a:cubicBezTo>
                      <a:pt x="45807" y="4104"/>
                      <a:pt x="46719" y="3192"/>
                      <a:pt x="46719" y="2037"/>
                    </a:cubicBezTo>
                    <a:cubicBezTo>
                      <a:pt x="46719" y="912"/>
                      <a:pt x="45807" y="0"/>
                      <a:pt x="446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" name="Google Shape;878;p36"/>
            <p:cNvGrpSpPr/>
            <p:nvPr/>
          </p:nvGrpSpPr>
          <p:grpSpPr>
            <a:xfrm>
              <a:off x="5616674" y="2589317"/>
              <a:ext cx="1000549" cy="1192261"/>
              <a:chOff x="1565450" y="1196900"/>
              <a:chExt cx="3034725" cy="3616200"/>
            </a:xfrm>
          </p:grpSpPr>
          <p:sp>
            <p:nvSpPr>
              <p:cNvPr id="879" name="Google Shape;879;p36"/>
              <p:cNvSpPr/>
              <p:nvPr/>
            </p:nvSpPr>
            <p:spPr>
              <a:xfrm>
                <a:off x="1565450" y="1196900"/>
                <a:ext cx="3034725" cy="3616200"/>
              </a:xfrm>
              <a:custGeom>
                <a:avLst/>
                <a:gdLst/>
                <a:ahLst/>
                <a:cxnLst/>
                <a:rect l="l" t="t" r="r" b="b"/>
                <a:pathLst>
                  <a:path w="121389" h="144648" extrusionOk="0">
                    <a:moveTo>
                      <a:pt x="67239" y="0"/>
                    </a:moveTo>
                    <a:cubicBezTo>
                      <a:pt x="66801" y="0"/>
                      <a:pt x="66360" y="3"/>
                      <a:pt x="65914" y="10"/>
                    </a:cubicBezTo>
                    <a:cubicBezTo>
                      <a:pt x="10475" y="810"/>
                      <a:pt x="11642" y="41673"/>
                      <a:pt x="11843" y="53315"/>
                    </a:cubicBezTo>
                    <a:cubicBezTo>
                      <a:pt x="12043" y="64923"/>
                      <a:pt x="1" y="72495"/>
                      <a:pt x="1" y="76331"/>
                    </a:cubicBezTo>
                    <a:cubicBezTo>
                      <a:pt x="1" y="79667"/>
                      <a:pt x="14111" y="82936"/>
                      <a:pt x="10875" y="88540"/>
                    </a:cubicBezTo>
                    <a:cubicBezTo>
                      <a:pt x="9374" y="91108"/>
                      <a:pt x="8440" y="93710"/>
                      <a:pt x="12810" y="95111"/>
                    </a:cubicBezTo>
                    <a:cubicBezTo>
                      <a:pt x="8774" y="97213"/>
                      <a:pt x="9808" y="100915"/>
                      <a:pt x="12310" y="101749"/>
                    </a:cubicBezTo>
                    <a:cubicBezTo>
                      <a:pt x="13377" y="102116"/>
                      <a:pt x="13977" y="103284"/>
                      <a:pt x="13677" y="104385"/>
                    </a:cubicBezTo>
                    <a:cubicBezTo>
                      <a:pt x="9882" y="119244"/>
                      <a:pt x="19019" y="120212"/>
                      <a:pt x="27917" y="120212"/>
                    </a:cubicBezTo>
                    <a:cubicBezTo>
                      <a:pt x="29250" y="120212"/>
                      <a:pt x="30577" y="120190"/>
                      <a:pt x="31854" y="120190"/>
                    </a:cubicBezTo>
                    <a:cubicBezTo>
                      <a:pt x="33517" y="120190"/>
                      <a:pt x="35096" y="120227"/>
                      <a:pt x="36493" y="120396"/>
                    </a:cubicBezTo>
                    <a:cubicBezTo>
                      <a:pt x="46534" y="121597"/>
                      <a:pt x="43132" y="144613"/>
                      <a:pt x="43132" y="144613"/>
                    </a:cubicBezTo>
                    <a:cubicBezTo>
                      <a:pt x="43132" y="144613"/>
                      <a:pt x="67626" y="144563"/>
                      <a:pt x="86607" y="144563"/>
                    </a:cubicBezTo>
                    <a:cubicBezTo>
                      <a:pt x="98470" y="144563"/>
                      <a:pt x="108181" y="144583"/>
                      <a:pt x="108411" y="144647"/>
                    </a:cubicBezTo>
                    <a:cubicBezTo>
                      <a:pt x="108412" y="144647"/>
                      <a:pt x="108413" y="144647"/>
                      <a:pt x="108414" y="144647"/>
                    </a:cubicBezTo>
                    <a:cubicBezTo>
                      <a:pt x="108992" y="144647"/>
                      <a:pt x="102207" y="87572"/>
                      <a:pt x="102207" y="87572"/>
                    </a:cubicBezTo>
                    <a:cubicBezTo>
                      <a:pt x="102207" y="87572"/>
                      <a:pt x="115016" y="68726"/>
                      <a:pt x="117218" y="58718"/>
                    </a:cubicBezTo>
                    <a:cubicBezTo>
                      <a:pt x="119402" y="48758"/>
                      <a:pt x="121389" y="0"/>
                      <a:pt x="6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6"/>
              <p:cNvSpPr/>
              <p:nvPr/>
            </p:nvSpPr>
            <p:spPr>
              <a:xfrm>
                <a:off x="1955733" y="1325071"/>
                <a:ext cx="2453450" cy="2312108"/>
              </a:xfrm>
              <a:custGeom>
                <a:avLst/>
                <a:gdLst/>
                <a:ahLst/>
                <a:cxnLst/>
                <a:rect l="l" t="t" r="r" b="b"/>
                <a:pathLst>
                  <a:path w="98138" h="98137" extrusionOk="0">
                    <a:moveTo>
                      <a:pt x="49069" y="0"/>
                    </a:moveTo>
                    <a:cubicBezTo>
                      <a:pt x="21950" y="0"/>
                      <a:pt x="1" y="21949"/>
                      <a:pt x="1" y="49069"/>
                    </a:cubicBezTo>
                    <a:cubicBezTo>
                      <a:pt x="1" y="76188"/>
                      <a:pt x="21950" y="98137"/>
                      <a:pt x="49069" y="98137"/>
                    </a:cubicBezTo>
                    <a:cubicBezTo>
                      <a:pt x="76155" y="98137"/>
                      <a:pt x="98138" y="76188"/>
                      <a:pt x="98138" y="49069"/>
                    </a:cubicBezTo>
                    <a:cubicBezTo>
                      <a:pt x="98138" y="21949"/>
                      <a:pt x="76155" y="0"/>
                      <a:pt x="490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6"/>
              <p:cNvSpPr/>
              <p:nvPr/>
            </p:nvSpPr>
            <p:spPr>
              <a:xfrm>
                <a:off x="1901800" y="1437122"/>
                <a:ext cx="2509875" cy="1717150"/>
              </a:xfrm>
              <a:custGeom>
                <a:avLst/>
                <a:gdLst/>
                <a:ahLst/>
                <a:cxnLst/>
                <a:rect l="l" t="t" r="r" b="b"/>
                <a:pathLst>
                  <a:path w="100395" h="68686" extrusionOk="0">
                    <a:moveTo>
                      <a:pt x="44310" y="0"/>
                    </a:moveTo>
                    <a:cubicBezTo>
                      <a:pt x="42124" y="0"/>
                      <a:pt x="40008" y="1108"/>
                      <a:pt x="39084" y="3955"/>
                    </a:cubicBezTo>
                    <a:cubicBezTo>
                      <a:pt x="37935" y="2238"/>
                      <a:pt x="35477" y="1270"/>
                      <a:pt x="33013" y="1270"/>
                    </a:cubicBezTo>
                    <a:cubicBezTo>
                      <a:pt x="29830" y="1270"/>
                      <a:pt x="26637" y="2886"/>
                      <a:pt x="26242" y="6590"/>
                    </a:cubicBezTo>
                    <a:cubicBezTo>
                      <a:pt x="25732" y="6190"/>
                      <a:pt x="25009" y="6002"/>
                      <a:pt x="24196" y="6002"/>
                    </a:cubicBezTo>
                    <a:cubicBezTo>
                      <a:pt x="20808" y="6002"/>
                      <a:pt x="15867" y="9267"/>
                      <a:pt x="18369" y="14029"/>
                    </a:cubicBezTo>
                    <a:cubicBezTo>
                      <a:pt x="17796" y="13703"/>
                      <a:pt x="17134" y="13551"/>
                      <a:pt x="16443" y="13551"/>
                    </a:cubicBezTo>
                    <a:cubicBezTo>
                      <a:pt x="12753" y="13551"/>
                      <a:pt x="8220" y="17857"/>
                      <a:pt x="11731" y="22802"/>
                    </a:cubicBezTo>
                    <a:cubicBezTo>
                      <a:pt x="11731" y="22802"/>
                      <a:pt x="5527" y="25270"/>
                      <a:pt x="8296" y="31141"/>
                    </a:cubicBezTo>
                    <a:cubicBezTo>
                      <a:pt x="1" y="38221"/>
                      <a:pt x="5406" y="53105"/>
                      <a:pt x="16847" y="53105"/>
                    </a:cubicBezTo>
                    <a:cubicBezTo>
                      <a:pt x="17966" y="53105"/>
                      <a:pt x="19143" y="52963"/>
                      <a:pt x="20371" y="52656"/>
                    </a:cubicBezTo>
                    <a:lnTo>
                      <a:pt x="20371" y="52656"/>
                    </a:lnTo>
                    <a:cubicBezTo>
                      <a:pt x="20195" y="60279"/>
                      <a:pt x="26020" y="64191"/>
                      <a:pt x="32774" y="64191"/>
                    </a:cubicBezTo>
                    <a:cubicBezTo>
                      <a:pt x="37546" y="64191"/>
                      <a:pt x="42781" y="62238"/>
                      <a:pt x="46690" y="58260"/>
                    </a:cubicBezTo>
                    <a:cubicBezTo>
                      <a:pt x="48366" y="61102"/>
                      <a:pt x="52622" y="63079"/>
                      <a:pt x="57056" y="63079"/>
                    </a:cubicBezTo>
                    <a:cubicBezTo>
                      <a:pt x="59858" y="63079"/>
                      <a:pt x="62731" y="62289"/>
                      <a:pt x="65069" y="60429"/>
                    </a:cubicBezTo>
                    <a:cubicBezTo>
                      <a:pt x="65069" y="62469"/>
                      <a:pt x="68130" y="65861"/>
                      <a:pt x="72538" y="65861"/>
                    </a:cubicBezTo>
                    <a:cubicBezTo>
                      <a:pt x="74474" y="65861"/>
                      <a:pt x="76669" y="65207"/>
                      <a:pt x="78979" y="63498"/>
                    </a:cubicBezTo>
                    <a:cubicBezTo>
                      <a:pt x="80690" y="67213"/>
                      <a:pt x="83447" y="68685"/>
                      <a:pt x="86059" y="68685"/>
                    </a:cubicBezTo>
                    <a:cubicBezTo>
                      <a:pt x="90273" y="68685"/>
                      <a:pt x="94113" y="64856"/>
                      <a:pt x="92589" y="60429"/>
                    </a:cubicBezTo>
                    <a:cubicBezTo>
                      <a:pt x="95058" y="59194"/>
                      <a:pt x="98160" y="55625"/>
                      <a:pt x="94290" y="49021"/>
                    </a:cubicBezTo>
                    <a:cubicBezTo>
                      <a:pt x="97493" y="48587"/>
                      <a:pt x="100395" y="43116"/>
                      <a:pt x="95758" y="38213"/>
                    </a:cubicBezTo>
                    <a:cubicBezTo>
                      <a:pt x="95758" y="38213"/>
                      <a:pt x="98060" y="30574"/>
                      <a:pt x="91989" y="27505"/>
                    </a:cubicBezTo>
                    <a:cubicBezTo>
                      <a:pt x="91989" y="27505"/>
                      <a:pt x="93089" y="19333"/>
                      <a:pt x="85818" y="18532"/>
                    </a:cubicBezTo>
                    <a:cubicBezTo>
                      <a:pt x="86431" y="14021"/>
                      <a:pt x="82710" y="10579"/>
                      <a:pt x="78328" y="10579"/>
                    </a:cubicBezTo>
                    <a:cubicBezTo>
                      <a:pt x="77233" y="10579"/>
                      <a:pt x="76097" y="10793"/>
                      <a:pt x="74977" y="11260"/>
                    </a:cubicBezTo>
                    <a:cubicBezTo>
                      <a:pt x="74733" y="7924"/>
                      <a:pt x="71964" y="4996"/>
                      <a:pt x="68553" y="4996"/>
                    </a:cubicBezTo>
                    <a:cubicBezTo>
                      <a:pt x="67293" y="4996"/>
                      <a:pt x="65944" y="5396"/>
                      <a:pt x="64602" y="6323"/>
                    </a:cubicBezTo>
                    <a:cubicBezTo>
                      <a:pt x="63867" y="4277"/>
                      <a:pt x="60470" y="1519"/>
                      <a:pt x="56333" y="1519"/>
                    </a:cubicBezTo>
                    <a:cubicBezTo>
                      <a:pt x="54467" y="1519"/>
                      <a:pt x="52450" y="2080"/>
                      <a:pt x="50459" y="3521"/>
                    </a:cubicBezTo>
                    <a:cubicBezTo>
                      <a:pt x="49507" y="1509"/>
                      <a:pt x="46861" y="0"/>
                      <a:pt x="44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6"/>
              <p:cNvSpPr/>
              <p:nvPr/>
            </p:nvSpPr>
            <p:spPr>
              <a:xfrm>
                <a:off x="3305025" y="2598422"/>
                <a:ext cx="740550" cy="236850"/>
              </a:xfrm>
              <a:custGeom>
                <a:avLst/>
                <a:gdLst/>
                <a:ahLst/>
                <a:cxnLst/>
                <a:rect l="l" t="t" r="r" b="b"/>
                <a:pathLst>
                  <a:path w="29622" h="9474" fill="none" extrusionOk="0">
                    <a:moveTo>
                      <a:pt x="28154" y="0"/>
                    </a:moveTo>
                    <a:cubicBezTo>
                      <a:pt x="29622" y="5604"/>
                      <a:pt x="24518" y="9473"/>
                      <a:pt x="18347" y="7939"/>
                    </a:cubicBezTo>
                    <a:cubicBezTo>
                      <a:pt x="12176" y="6405"/>
                      <a:pt x="3103" y="7072"/>
                      <a:pt x="1" y="827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6"/>
              <p:cNvSpPr/>
              <p:nvPr/>
            </p:nvSpPr>
            <p:spPr>
              <a:xfrm>
                <a:off x="3434300" y="2526697"/>
                <a:ext cx="77575" cy="1759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039" fill="none" extrusionOk="0">
                    <a:moveTo>
                      <a:pt x="3102" y="0"/>
                    </a:moveTo>
                    <a:cubicBezTo>
                      <a:pt x="3102" y="0"/>
                      <a:pt x="0" y="1668"/>
                      <a:pt x="1234" y="7039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6"/>
              <p:cNvSpPr/>
              <p:nvPr/>
            </p:nvSpPr>
            <p:spPr>
              <a:xfrm>
                <a:off x="3046525" y="2108897"/>
                <a:ext cx="861450" cy="607950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24318" fill="none" extrusionOk="0">
                    <a:moveTo>
                      <a:pt x="24518" y="0"/>
                    </a:moveTo>
                    <a:cubicBezTo>
                      <a:pt x="32690" y="0"/>
                      <a:pt x="34458" y="6805"/>
                      <a:pt x="33824" y="9440"/>
                    </a:cubicBezTo>
                    <a:cubicBezTo>
                      <a:pt x="33190" y="12142"/>
                      <a:pt x="31256" y="17013"/>
                      <a:pt x="22983" y="16679"/>
                    </a:cubicBezTo>
                    <a:cubicBezTo>
                      <a:pt x="14711" y="16379"/>
                      <a:pt x="7205" y="17913"/>
                      <a:pt x="0" y="2431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6"/>
              <p:cNvSpPr/>
              <p:nvPr/>
            </p:nvSpPr>
            <p:spPr>
              <a:xfrm>
                <a:off x="3057350" y="2413272"/>
                <a:ext cx="16597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7707" fill="none" extrusionOk="0">
                    <a:moveTo>
                      <a:pt x="6639" y="7406"/>
                    </a:moveTo>
                    <a:cubicBezTo>
                      <a:pt x="3303" y="7706"/>
                      <a:pt x="1" y="3403"/>
                      <a:pt x="3403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6"/>
              <p:cNvSpPr/>
              <p:nvPr/>
            </p:nvSpPr>
            <p:spPr>
              <a:xfrm>
                <a:off x="2838025" y="2560047"/>
                <a:ext cx="492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72" fill="none" extrusionOk="0">
                    <a:moveTo>
                      <a:pt x="1769" y="1"/>
                    </a:moveTo>
                    <a:cubicBezTo>
                      <a:pt x="1769" y="1"/>
                      <a:pt x="1969" y="4604"/>
                      <a:pt x="1" y="5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6"/>
              <p:cNvSpPr/>
              <p:nvPr/>
            </p:nvSpPr>
            <p:spPr>
              <a:xfrm>
                <a:off x="2619550" y="2459147"/>
                <a:ext cx="257700" cy="206000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8240" fill="none" extrusionOk="0">
                    <a:moveTo>
                      <a:pt x="10308" y="6872"/>
                    </a:moveTo>
                    <a:cubicBezTo>
                      <a:pt x="10308" y="6872"/>
                      <a:pt x="1635" y="82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>
                <a:off x="2608700" y="2590072"/>
                <a:ext cx="87600" cy="155975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6239" fill="none" extrusionOk="0">
                    <a:moveTo>
                      <a:pt x="3503" y="0"/>
                    </a:moveTo>
                    <a:cubicBezTo>
                      <a:pt x="3503" y="0"/>
                      <a:pt x="1" y="1268"/>
                      <a:pt x="434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6"/>
              <p:cNvSpPr/>
              <p:nvPr/>
            </p:nvSpPr>
            <p:spPr>
              <a:xfrm>
                <a:off x="3384250" y="1718622"/>
                <a:ext cx="400325" cy="568750"/>
              </a:xfrm>
              <a:custGeom>
                <a:avLst/>
                <a:gdLst/>
                <a:ahLst/>
                <a:cxnLst/>
                <a:rect l="l" t="t" r="r" b="b"/>
                <a:pathLst>
                  <a:path w="16013" h="22750" fill="none" extrusionOk="0">
                    <a:moveTo>
                      <a:pt x="15645" y="0"/>
                    </a:moveTo>
                    <a:cubicBezTo>
                      <a:pt x="16012" y="4103"/>
                      <a:pt x="11776" y="7472"/>
                      <a:pt x="6505" y="7906"/>
                    </a:cubicBezTo>
                    <a:cubicBezTo>
                      <a:pt x="1268" y="8306"/>
                      <a:pt x="1" y="22750"/>
                      <a:pt x="10441" y="21482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6"/>
              <p:cNvSpPr/>
              <p:nvPr/>
            </p:nvSpPr>
            <p:spPr>
              <a:xfrm>
                <a:off x="2411050" y="2191447"/>
                <a:ext cx="974900" cy="562925"/>
              </a:xfrm>
              <a:custGeom>
                <a:avLst/>
                <a:gdLst/>
                <a:ahLst/>
                <a:cxnLst/>
                <a:rect l="l" t="t" r="r" b="b"/>
                <a:pathLst>
                  <a:path w="38996" h="22517" fill="none" extrusionOk="0">
                    <a:moveTo>
                      <a:pt x="38995" y="1"/>
                    </a:moveTo>
                    <a:cubicBezTo>
                      <a:pt x="38762" y="4004"/>
                      <a:pt x="36093" y="8040"/>
                      <a:pt x="25886" y="7406"/>
                    </a:cubicBezTo>
                    <a:cubicBezTo>
                      <a:pt x="15679" y="6772"/>
                      <a:pt x="3704" y="8674"/>
                      <a:pt x="1" y="2251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6"/>
              <p:cNvSpPr/>
              <p:nvPr/>
            </p:nvSpPr>
            <p:spPr>
              <a:xfrm>
                <a:off x="2497800" y="2766872"/>
                <a:ext cx="47535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19014" h="12109" fill="none" extrusionOk="0">
                    <a:moveTo>
                      <a:pt x="17946" y="0"/>
                    </a:moveTo>
                    <a:cubicBezTo>
                      <a:pt x="19014" y="4837"/>
                      <a:pt x="11575" y="12109"/>
                      <a:pt x="0" y="80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6"/>
              <p:cNvSpPr/>
              <p:nvPr/>
            </p:nvSpPr>
            <p:spPr>
              <a:xfrm>
                <a:off x="3023175" y="2191447"/>
                <a:ext cx="84250" cy="1876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7507" fill="none" extrusionOk="0">
                    <a:moveTo>
                      <a:pt x="2102" y="1"/>
                    </a:moveTo>
                    <a:cubicBezTo>
                      <a:pt x="2102" y="1"/>
                      <a:pt x="0" y="5371"/>
                      <a:pt x="3369" y="75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6"/>
              <p:cNvSpPr/>
              <p:nvPr/>
            </p:nvSpPr>
            <p:spPr>
              <a:xfrm>
                <a:off x="3208300" y="1657747"/>
                <a:ext cx="240200" cy="515375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20615" fill="none" extrusionOk="0">
                    <a:moveTo>
                      <a:pt x="9607" y="0"/>
                    </a:moveTo>
                    <a:cubicBezTo>
                      <a:pt x="9607" y="0"/>
                      <a:pt x="0" y="6405"/>
                      <a:pt x="601" y="2061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6"/>
              <p:cNvSpPr/>
              <p:nvPr/>
            </p:nvSpPr>
            <p:spPr>
              <a:xfrm>
                <a:off x="2697925" y="2017172"/>
                <a:ext cx="525400" cy="1559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6238" fill="none" extrusionOk="0">
                    <a:moveTo>
                      <a:pt x="21016" y="1901"/>
                    </a:moveTo>
                    <a:cubicBezTo>
                      <a:pt x="21016" y="1901"/>
                      <a:pt x="8940" y="0"/>
                      <a:pt x="1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6"/>
              <p:cNvSpPr/>
              <p:nvPr/>
            </p:nvSpPr>
            <p:spPr>
              <a:xfrm>
                <a:off x="2687100" y="1783672"/>
                <a:ext cx="594600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23784" h="6672" fill="none" extrusionOk="0">
                    <a:moveTo>
                      <a:pt x="23784" y="3503"/>
                    </a:moveTo>
                    <a:cubicBezTo>
                      <a:pt x="23784" y="3503"/>
                      <a:pt x="7672" y="0"/>
                      <a:pt x="0" y="6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6"/>
              <p:cNvSpPr/>
              <p:nvPr/>
            </p:nvSpPr>
            <p:spPr>
              <a:xfrm>
                <a:off x="2545325" y="1601872"/>
                <a:ext cx="742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637" fill="none" extrusionOk="0">
                    <a:moveTo>
                      <a:pt x="501" y="0"/>
                    </a:moveTo>
                    <a:cubicBezTo>
                      <a:pt x="501" y="0"/>
                      <a:pt x="0" y="3136"/>
                      <a:pt x="2969" y="463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6"/>
              <p:cNvSpPr/>
              <p:nvPr/>
            </p:nvSpPr>
            <p:spPr>
              <a:xfrm>
                <a:off x="3114900" y="1525147"/>
                <a:ext cx="190150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9074" fill="none" extrusionOk="0">
                    <a:moveTo>
                      <a:pt x="1935" y="0"/>
                    </a:moveTo>
                    <a:cubicBezTo>
                      <a:pt x="200" y="1368"/>
                      <a:pt x="0" y="3336"/>
                      <a:pt x="601" y="4870"/>
                    </a:cubicBezTo>
                    <a:cubicBezTo>
                      <a:pt x="1235" y="6405"/>
                      <a:pt x="3836" y="9073"/>
                      <a:pt x="7606" y="900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6"/>
              <p:cNvSpPr/>
              <p:nvPr/>
            </p:nvSpPr>
            <p:spPr>
              <a:xfrm>
                <a:off x="2109175" y="2129747"/>
                <a:ext cx="317750" cy="2185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8740" fill="none" extrusionOk="0">
                    <a:moveTo>
                      <a:pt x="12710" y="0"/>
                    </a:moveTo>
                    <a:cubicBezTo>
                      <a:pt x="11642" y="5871"/>
                      <a:pt x="3403" y="8740"/>
                      <a:pt x="1" y="350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6"/>
              <p:cNvSpPr/>
              <p:nvPr/>
            </p:nvSpPr>
            <p:spPr>
              <a:xfrm>
                <a:off x="2244275" y="2379097"/>
                <a:ext cx="296900" cy="233525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9341" fill="none" extrusionOk="0">
                    <a:moveTo>
                      <a:pt x="11876" y="5604"/>
                    </a:moveTo>
                    <a:cubicBezTo>
                      <a:pt x="11876" y="5604"/>
                      <a:pt x="2369" y="93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>
                <a:off x="2423575" y="2024672"/>
                <a:ext cx="260200" cy="388625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5545" fill="none" extrusionOk="0">
                    <a:moveTo>
                      <a:pt x="10408" y="15545"/>
                    </a:moveTo>
                    <a:cubicBezTo>
                      <a:pt x="4837" y="14077"/>
                      <a:pt x="0" y="8606"/>
                      <a:pt x="7205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6"/>
              <p:cNvSpPr/>
              <p:nvPr/>
            </p:nvSpPr>
            <p:spPr>
              <a:xfrm>
                <a:off x="2194250" y="1701097"/>
                <a:ext cx="733025" cy="432000"/>
              </a:xfrm>
              <a:custGeom>
                <a:avLst/>
                <a:gdLst/>
                <a:ahLst/>
                <a:cxnLst/>
                <a:rect l="l" t="t" r="r" b="b"/>
                <a:pathLst>
                  <a:path w="29321" h="17280" fill="none" extrusionOk="0">
                    <a:moveTo>
                      <a:pt x="0" y="12309"/>
                    </a:moveTo>
                    <a:cubicBezTo>
                      <a:pt x="0" y="12309"/>
                      <a:pt x="5237" y="17280"/>
                      <a:pt x="12142" y="10642"/>
                    </a:cubicBezTo>
                    <a:cubicBezTo>
                      <a:pt x="18980" y="4037"/>
                      <a:pt x="19080" y="1168"/>
                      <a:pt x="29321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6"/>
              <p:cNvSpPr/>
              <p:nvPr/>
            </p:nvSpPr>
            <p:spPr>
              <a:xfrm>
                <a:off x="3008975" y="2784372"/>
                <a:ext cx="123450" cy="1601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6406" fill="none" extrusionOk="0">
                    <a:moveTo>
                      <a:pt x="4938" y="1"/>
                    </a:moveTo>
                    <a:cubicBezTo>
                      <a:pt x="4938" y="1"/>
                      <a:pt x="2770" y="4704"/>
                      <a:pt x="1" y="640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" name="Google Shape;903;p36"/>
            <p:cNvGrpSpPr/>
            <p:nvPr/>
          </p:nvGrpSpPr>
          <p:grpSpPr>
            <a:xfrm flipH="1">
              <a:off x="6391925" y="2646986"/>
              <a:ext cx="468450" cy="326868"/>
              <a:chOff x="5299162" y="1997886"/>
              <a:chExt cx="468450" cy="326868"/>
            </a:xfrm>
          </p:grpSpPr>
          <p:sp>
            <p:nvSpPr>
              <p:cNvPr id="904" name="Google Shape;904;p36"/>
              <p:cNvSpPr/>
              <p:nvPr/>
            </p:nvSpPr>
            <p:spPr>
              <a:xfrm>
                <a:off x="5333557" y="1997886"/>
                <a:ext cx="203249" cy="44828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869" extrusionOk="0">
                    <a:moveTo>
                      <a:pt x="901" y="1"/>
                    </a:moveTo>
                    <a:cubicBezTo>
                      <a:pt x="401" y="1"/>
                      <a:pt x="1" y="434"/>
                      <a:pt x="1" y="935"/>
                    </a:cubicBezTo>
                    <a:cubicBezTo>
                      <a:pt x="1" y="1435"/>
                      <a:pt x="401" y="1869"/>
                      <a:pt x="901" y="1869"/>
                    </a:cubicBezTo>
                    <a:lnTo>
                      <a:pt x="7539" y="1869"/>
                    </a:lnTo>
                    <a:cubicBezTo>
                      <a:pt x="8040" y="1869"/>
                      <a:pt x="8473" y="1468"/>
                      <a:pt x="8473" y="935"/>
                    </a:cubicBezTo>
                    <a:cubicBezTo>
                      <a:pt x="8473" y="434"/>
                      <a:pt x="8040" y="1"/>
                      <a:pt x="75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6"/>
              <p:cNvSpPr/>
              <p:nvPr/>
            </p:nvSpPr>
            <p:spPr>
              <a:xfrm>
                <a:off x="5333557" y="2087494"/>
                <a:ext cx="101624" cy="44036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1836" extrusionOk="0">
                    <a:moveTo>
                      <a:pt x="901" y="1"/>
                    </a:moveTo>
                    <a:cubicBezTo>
                      <a:pt x="401" y="1"/>
                      <a:pt x="1" y="401"/>
                      <a:pt x="1" y="901"/>
                    </a:cubicBezTo>
                    <a:cubicBezTo>
                      <a:pt x="1" y="1402"/>
                      <a:pt x="401" y="1835"/>
                      <a:pt x="901" y="1835"/>
                    </a:cubicBezTo>
                    <a:lnTo>
                      <a:pt x="3336" y="1835"/>
                    </a:lnTo>
                    <a:cubicBezTo>
                      <a:pt x="3837" y="1835"/>
                      <a:pt x="4237" y="1402"/>
                      <a:pt x="4237" y="901"/>
                    </a:cubicBezTo>
                    <a:cubicBezTo>
                      <a:pt x="4237" y="401"/>
                      <a:pt x="3837" y="1"/>
                      <a:pt x="33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6"/>
              <p:cNvSpPr/>
              <p:nvPr/>
            </p:nvSpPr>
            <p:spPr>
              <a:xfrm>
                <a:off x="5299162" y="2177102"/>
                <a:ext cx="4003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9" extrusionOk="0">
                    <a:moveTo>
                      <a:pt x="834" y="1"/>
                    </a:moveTo>
                    <a:cubicBezTo>
                      <a:pt x="400" y="1"/>
                      <a:pt x="0" y="401"/>
                      <a:pt x="0" y="835"/>
                    </a:cubicBezTo>
                    <a:cubicBezTo>
                      <a:pt x="0" y="1302"/>
                      <a:pt x="400" y="1668"/>
                      <a:pt x="834" y="1668"/>
                    </a:cubicBezTo>
                    <a:cubicBezTo>
                      <a:pt x="1301" y="1668"/>
                      <a:pt x="1668" y="1302"/>
                      <a:pt x="1668" y="835"/>
                    </a:cubicBezTo>
                    <a:cubicBezTo>
                      <a:pt x="1668" y="401"/>
                      <a:pt x="1301" y="1"/>
                      <a:pt x="8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6"/>
              <p:cNvSpPr/>
              <p:nvPr/>
            </p:nvSpPr>
            <p:spPr>
              <a:xfrm>
                <a:off x="5727582" y="2284675"/>
                <a:ext cx="4003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1" extrusionOk="0">
                    <a:moveTo>
                      <a:pt x="893" y="1"/>
                    </a:moveTo>
                    <a:cubicBezTo>
                      <a:pt x="874" y="1"/>
                      <a:pt x="854" y="1"/>
                      <a:pt x="834" y="3"/>
                    </a:cubicBezTo>
                    <a:cubicBezTo>
                      <a:pt x="401" y="3"/>
                      <a:pt x="0" y="403"/>
                      <a:pt x="0" y="837"/>
                    </a:cubicBezTo>
                    <a:cubicBezTo>
                      <a:pt x="0" y="1304"/>
                      <a:pt x="401" y="1671"/>
                      <a:pt x="834" y="1671"/>
                    </a:cubicBezTo>
                    <a:cubicBezTo>
                      <a:pt x="1301" y="1671"/>
                      <a:pt x="1668" y="1304"/>
                      <a:pt x="1668" y="837"/>
                    </a:cubicBezTo>
                    <a:cubicBezTo>
                      <a:pt x="1668" y="357"/>
                      <a:pt x="1332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6"/>
              <p:cNvSpPr/>
              <p:nvPr/>
            </p:nvSpPr>
            <p:spPr>
              <a:xfrm>
                <a:off x="5318362" y="2197099"/>
                <a:ext cx="422495" cy="107526"/>
              </a:xfrm>
              <a:custGeom>
                <a:avLst/>
                <a:gdLst/>
                <a:ahLst/>
                <a:cxnLst/>
                <a:rect l="l" t="t" r="r" b="b"/>
                <a:pathLst>
                  <a:path w="11576" h="10842" fill="none" extrusionOk="0">
                    <a:moveTo>
                      <a:pt x="1" y="1"/>
                    </a:moveTo>
                    <a:lnTo>
                      <a:pt x="11576" y="10842"/>
                    </a:lnTo>
                  </a:path>
                </a:pathLst>
              </a:custGeom>
              <a:noFill/>
              <a:ln w="83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9" name="Google Shape;909;p36"/>
          <p:cNvSpPr txBox="1">
            <a:spLocks noGrp="1"/>
          </p:cNvSpPr>
          <p:nvPr>
            <p:ph type="title"/>
          </p:nvPr>
        </p:nvSpPr>
        <p:spPr>
          <a:xfrm>
            <a:off x="715100" y="2279275"/>
            <a:ext cx="3658800" cy="17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910" name="Google Shape;910;p36"/>
          <p:cNvSpPr txBox="1">
            <a:spLocks noGrp="1"/>
          </p:cNvSpPr>
          <p:nvPr>
            <p:ph type="title" idx="2"/>
          </p:nvPr>
        </p:nvSpPr>
        <p:spPr>
          <a:xfrm>
            <a:off x="715100" y="1087350"/>
            <a:ext cx="1248900" cy="10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911" name="Google Shape;911;p36"/>
          <p:cNvGrpSpPr/>
          <p:nvPr/>
        </p:nvGrpSpPr>
        <p:grpSpPr>
          <a:xfrm>
            <a:off x="6329112" y="1893194"/>
            <a:ext cx="2324663" cy="2715408"/>
            <a:chOff x="6329112" y="1893194"/>
            <a:chExt cx="2324663" cy="2715408"/>
          </a:xfrm>
        </p:grpSpPr>
        <p:sp>
          <p:nvSpPr>
            <p:cNvPr id="912" name="Google Shape;912;p36"/>
            <p:cNvSpPr/>
            <p:nvPr/>
          </p:nvSpPr>
          <p:spPr>
            <a:xfrm>
              <a:off x="7790500" y="4470925"/>
              <a:ext cx="226475" cy="125554"/>
            </a:xfrm>
            <a:custGeom>
              <a:avLst/>
              <a:gdLst/>
              <a:ahLst/>
              <a:cxnLst/>
              <a:rect l="l" t="t" r="r" b="b"/>
              <a:pathLst>
                <a:path w="9059" h="4459" extrusionOk="0">
                  <a:moveTo>
                    <a:pt x="9059" y="0"/>
                  </a:moveTo>
                  <a:cubicBezTo>
                    <a:pt x="9059" y="0"/>
                    <a:pt x="5047" y="578"/>
                    <a:pt x="4712" y="1064"/>
                  </a:cubicBezTo>
                  <a:cubicBezTo>
                    <a:pt x="4378" y="1611"/>
                    <a:pt x="1" y="4195"/>
                    <a:pt x="396" y="4377"/>
                  </a:cubicBezTo>
                  <a:cubicBezTo>
                    <a:pt x="518" y="4438"/>
                    <a:pt x="1521" y="4458"/>
                    <a:pt x="2804" y="4458"/>
                  </a:cubicBezTo>
                  <a:cubicBezTo>
                    <a:pt x="5371" y="4458"/>
                    <a:pt x="9059" y="4377"/>
                    <a:pt x="9059" y="4377"/>
                  </a:cubicBezTo>
                  <a:lnTo>
                    <a:pt x="9059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6"/>
            <p:cNvSpPr/>
            <p:nvPr/>
          </p:nvSpPr>
          <p:spPr>
            <a:xfrm>
              <a:off x="8238075" y="4483047"/>
              <a:ext cx="225725" cy="125554"/>
            </a:xfrm>
            <a:custGeom>
              <a:avLst/>
              <a:gdLst/>
              <a:ahLst/>
              <a:cxnLst/>
              <a:rect l="l" t="t" r="r" b="b"/>
              <a:pathLst>
                <a:path w="9029" h="4459" extrusionOk="0">
                  <a:moveTo>
                    <a:pt x="9029" y="0"/>
                  </a:moveTo>
                  <a:cubicBezTo>
                    <a:pt x="9029" y="0"/>
                    <a:pt x="5047" y="578"/>
                    <a:pt x="4712" y="1064"/>
                  </a:cubicBezTo>
                  <a:cubicBezTo>
                    <a:pt x="4348" y="1611"/>
                    <a:pt x="1" y="4195"/>
                    <a:pt x="366" y="4377"/>
                  </a:cubicBezTo>
                  <a:cubicBezTo>
                    <a:pt x="497" y="4438"/>
                    <a:pt x="1504" y="4458"/>
                    <a:pt x="2787" y="4458"/>
                  </a:cubicBezTo>
                  <a:cubicBezTo>
                    <a:pt x="5354" y="4458"/>
                    <a:pt x="9029" y="4377"/>
                    <a:pt x="9029" y="4377"/>
                  </a:cubicBezTo>
                  <a:lnTo>
                    <a:pt x="90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6"/>
            <p:cNvSpPr/>
            <p:nvPr/>
          </p:nvSpPr>
          <p:spPr>
            <a:xfrm>
              <a:off x="7960725" y="2136544"/>
              <a:ext cx="219275" cy="236400"/>
            </a:xfrm>
            <a:custGeom>
              <a:avLst/>
              <a:gdLst/>
              <a:ahLst/>
              <a:cxnLst/>
              <a:rect l="l" t="t" r="r" b="b"/>
              <a:pathLst>
                <a:path w="8771" h="9456" extrusionOk="0">
                  <a:moveTo>
                    <a:pt x="3642" y="1"/>
                  </a:moveTo>
                  <a:cubicBezTo>
                    <a:pt x="3266" y="1"/>
                    <a:pt x="3039" y="244"/>
                    <a:pt x="3071" y="814"/>
                  </a:cubicBezTo>
                  <a:cubicBezTo>
                    <a:pt x="3071" y="814"/>
                    <a:pt x="3709" y="2516"/>
                    <a:pt x="3314" y="4127"/>
                  </a:cubicBezTo>
                  <a:cubicBezTo>
                    <a:pt x="2919" y="5768"/>
                    <a:pt x="1" y="6923"/>
                    <a:pt x="3223" y="8656"/>
                  </a:cubicBezTo>
                  <a:cubicBezTo>
                    <a:pt x="4247" y="9197"/>
                    <a:pt x="5122" y="9456"/>
                    <a:pt x="5847" y="9456"/>
                  </a:cubicBezTo>
                  <a:cubicBezTo>
                    <a:pt x="7402" y="9456"/>
                    <a:pt x="8274" y="8268"/>
                    <a:pt x="8481" y="6133"/>
                  </a:cubicBezTo>
                  <a:cubicBezTo>
                    <a:pt x="8771" y="3623"/>
                    <a:pt x="5093" y="1"/>
                    <a:pt x="3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6"/>
            <p:cNvSpPr/>
            <p:nvPr/>
          </p:nvSpPr>
          <p:spPr>
            <a:xfrm>
              <a:off x="7475150" y="1893194"/>
              <a:ext cx="126175" cy="220400"/>
            </a:xfrm>
            <a:custGeom>
              <a:avLst/>
              <a:gdLst/>
              <a:ahLst/>
              <a:cxnLst/>
              <a:rect l="l" t="t" r="r" b="b"/>
              <a:pathLst>
                <a:path w="5047" h="8816" extrusionOk="0">
                  <a:moveTo>
                    <a:pt x="2919" y="1"/>
                  </a:moveTo>
                  <a:lnTo>
                    <a:pt x="2919" y="2736"/>
                  </a:lnTo>
                  <a:lnTo>
                    <a:pt x="1" y="3587"/>
                  </a:lnTo>
                  <a:lnTo>
                    <a:pt x="1217" y="8815"/>
                  </a:lnTo>
                  <a:lnTo>
                    <a:pt x="5046" y="8268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6"/>
            <p:cNvSpPr/>
            <p:nvPr/>
          </p:nvSpPr>
          <p:spPr>
            <a:xfrm>
              <a:off x="7418175" y="2064919"/>
              <a:ext cx="607175" cy="718900"/>
            </a:xfrm>
            <a:custGeom>
              <a:avLst/>
              <a:gdLst/>
              <a:ahLst/>
              <a:cxnLst/>
              <a:rect l="l" t="t" r="r" b="b"/>
              <a:pathLst>
                <a:path w="24287" h="28756" extrusionOk="0">
                  <a:moveTo>
                    <a:pt x="9848" y="1"/>
                  </a:moveTo>
                  <a:lnTo>
                    <a:pt x="608" y="882"/>
                  </a:lnTo>
                  <a:cubicBezTo>
                    <a:pt x="608" y="882"/>
                    <a:pt x="0" y="28086"/>
                    <a:pt x="2006" y="28421"/>
                  </a:cubicBezTo>
                  <a:cubicBezTo>
                    <a:pt x="4043" y="28755"/>
                    <a:pt x="21733" y="28755"/>
                    <a:pt x="21733" y="28755"/>
                  </a:cubicBezTo>
                  <a:lnTo>
                    <a:pt x="24286" y="14591"/>
                  </a:lnTo>
                  <a:lnTo>
                    <a:pt x="24286" y="14591"/>
                  </a:lnTo>
                  <a:lnTo>
                    <a:pt x="11854" y="16719"/>
                  </a:lnTo>
                  <a:lnTo>
                    <a:pt x="98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6"/>
            <p:cNvSpPr/>
            <p:nvPr/>
          </p:nvSpPr>
          <p:spPr>
            <a:xfrm>
              <a:off x="7847500" y="3153094"/>
              <a:ext cx="413400" cy="1355675"/>
            </a:xfrm>
            <a:custGeom>
              <a:avLst/>
              <a:gdLst/>
              <a:ahLst/>
              <a:cxnLst/>
              <a:rect l="l" t="t" r="r" b="b"/>
              <a:pathLst>
                <a:path w="16536" h="54227" extrusionOk="0">
                  <a:moveTo>
                    <a:pt x="3040" y="0"/>
                  </a:moveTo>
                  <a:lnTo>
                    <a:pt x="1" y="54226"/>
                  </a:lnTo>
                  <a:lnTo>
                    <a:pt x="8937" y="54226"/>
                  </a:lnTo>
                  <a:lnTo>
                    <a:pt x="16536" y="179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6"/>
            <p:cNvSpPr/>
            <p:nvPr/>
          </p:nvSpPr>
          <p:spPr>
            <a:xfrm>
              <a:off x="8188700" y="3153094"/>
              <a:ext cx="334375" cy="1355675"/>
            </a:xfrm>
            <a:custGeom>
              <a:avLst/>
              <a:gdLst/>
              <a:ahLst/>
              <a:cxnLst/>
              <a:rect l="l" t="t" r="r" b="b"/>
              <a:pathLst>
                <a:path w="13375" h="54227" extrusionOk="0">
                  <a:moveTo>
                    <a:pt x="0" y="0"/>
                  </a:moveTo>
                  <a:lnTo>
                    <a:pt x="4408" y="54226"/>
                  </a:lnTo>
                  <a:lnTo>
                    <a:pt x="13374" y="54226"/>
                  </a:lnTo>
                  <a:lnTo>
                    <a:pt x="12371" y="28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6"/>
            <p:cNvSpPr/>
            <p:nvPr/>
          </p:nvSpPr>
          <p:spPr>
            <a:xfrm>
              <a:off x="7832300" y="2222219"/>
              <a:ext cx="669500" cy="819200"/>
            </a:xfrm>
            <a:custGeom>
              <a:avLst/>
              <a:gdLst/>
              <a:ahLst/>
              <a:cxnLst/>
              <a:rect l="l" t="t" r="r" b="b"/>
              <a:pathLst>
                <a:path w="26780" h="32768" extrusionOk="0">
                  <a:moveTo>
                    <a:pt x="14591" y="1"/>
                  </a:moveTo>
                  <a:lnTo>
                    <a:pt x="11065" y="244"/>
                  </a:lnTo>
                  <a:cubicBezTo>
                    <a:pt x="11065" y="244"/>
                    <a:pt x="10791" y="7691"/>
                    <a:pt x="9606" y="7691"/>
                  </a:cubicBezTo>
                  <a:cubicBezTo>
                    <a:pt x="8420" y="7691"/>
                    <a:pt x="3040" y="10487"/>
                    <a:pt x="1520" y="11673"/>
                  </a:cubicBezTo>
                  <a:cubicBezTo>
                    <a:pt x="1" y="12858"/>
                    <a:pt x="1520" y="32767"/>
                    <a:pt x="1520" y="32767"/>
                  </a:cubicBezTo>
                  <a:lnTo>
                    <a:pt x="26779" y="32767"/>
                  </a:lnTo>
                  <a:cubicBezTo>
                    <a:pt x="26779" y="32767"/>
                    <a:pt x="25411" y="13132"/>
                    <a:pt x="24804" y="10913"/>
                  </a:cubicBezTo>
                  <a:cubicBezTo>
                    <a:pt x="24135" y="8724"/>
                    <a:pt x="17265" y="7691"/>
                    <a:pt x="16414" y="7357"/>
                  </a:cubicBezTo>
                  <a:cubicBezTo>
                    <a:pt x="15533" y="6992"/>
                    <a:pt x="14591" y="1"/>
                    <a:pt x="14591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6"/>
            <p:cNvSpPr/>
            <p:nvPr/>
          </p:nvSpPr>
          <p:spPr>
            <a:xfrm>
              <a:off x="7833075" y="2406119"/>
              <a:ext cx="661125" cy="783475"/>
            </a:xfrm>
            <a:custGeom>
              <a:avLst/>
              <a:gdLst/>
              <a:ahLst/>
              <a:cxnLst/>
              <a:rect l="l" t="t" r="r" b="b"/>
              <a:pathLst>
                <a:path w="26445" h="31339" extrusionOk="0">
                  <a:moveTo>
                    <a:pt x="16353" y="1"/>
                  </a:moveTo>
                  <a:lnTo>
                    <a:pt x="11824" y="7903"/>
                  </a:lnTo>
                  <a:lnTo>
                    <a:pt x="9544" y="335"/>
                  </a:lnTo>
                  <a:cubicBezTo>
                    <a:pt x="9544" y="335"/>
                    <a:pt x="7599" y="791"/>
                    <a:pt x="3800" y="1916"/>
                  </a:cubicBezTo>
                  <a:cubicBezTo>
                    <a:pt x="0" y="3071"/>
                    <a:pt x="2401" y="31338"/>
                    <a:pt x="2401" y="31338"/>
                  </a:cubicBezTo>
                  <a:lnTo>
                    <a:pt x="25229" y="31338"/>
                  </a:lnTo>
                  <a:cubicBezTo>
                    <a:pt x="25229" y="31338"/>
                    <a:pt x="26444" y="4347"/>
                    <a:pt x="25411" y="2706"/>
                  </a:cubicBezTo>
                  <a:cubicBezTo>
                    <a:pt x="24408" y="1095"/>
                    <a:pt x="16353" y="1"/>
                    <a:pt x="16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6"/>
            <p:cNvSpPr/>
            <p:nvPr/>
          </p:nvSpPr>
          <p:spPr>
            <a:xfrm>
              <a:off x="8056475" y="2168569"/>
              <a:ext cx="150000" cy="170700"/>
            </a:xfrm>
            <a:custGeom>
              <a:avLst/>
              <a:gdLst/>
              <a:ahLst/>
              <a:cxnLst/>
              <a:rect l="l" t="t" r="r" b="b"/>
              <a:pathLst>
                <a:path w="6000" h="6828" extrusionOk="0">
                  <a:moveTo>
                    <a:pt x="2955" y="0"/>
                  </a:moveTo>
                  <a:cubicBezTo>
                    <a:pt x="2874" y="0"/>
                    <a:pt x="2791" y="6"/>
                    <a:pt x="2706" y="19"/>
                  </a:cubicBezTo>
                  <a:cubicBezTo>
                    <a:pt x="2706" y="19"/>
                    <a:pt x="2694" y="19"/>
                    <a:pt x="2673" y="19"/>
                  </a:cubicBezTo>
                  <a:cubicBezTo>
                    <a:pt x="2394" y="19"/>
                    <a:pt x="435" y="45"/>
                    <a:pt x="152" y="779"/>
                  </a:cubicBezTo>
                  <a:cubicBezTo>
                    <a:pt x="0" y="1205"/>
                    <a:pt x="639" y="6828"/>
                    <a:pt x="1368" y="6828"/>
                  </a:cubicBezTo>
                  <a:cubicBezTo>
                    <a:pt x="1794" y="6828"/>
                    <a:pt x="4833" y="6372"/>
                    <a:pt x="5411" y="5946"/>
                  </a:cubicBezTo>
                  <a:cubicBezTo>
                    <a:pt x="5999" y="5564"/>
                    <a:pt x="5392" y="0"/>
                    <a:pt x="2955" y="0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6"/>
            <p:cNvSpPr/>
            <p:nvPr/>
          </p:nvSpPr>
          <p:spPr>
            <a:xfrm>
              <a:off x="8055725" y="2191819"/>
              <a:ext cx="92725" cy="137675"/>
            </a:xfrm>
            <a:custGeom>
              <a:avLst/>
              <a:gdLst/>
              <a:ahLst/>
              <a:cxnLst/>
              <a:rect l="l" t="t" r="r" b="b"/>
              <a:pathLst>
                <a:path w="3709" h="5507" extrusionOk="0">
                  <a:moveTo>
                    <a:pt x="493" y="1"/>
                  </a:moveTo>
                  <a:cubicBezTo>
                    <a:pt x="491" y="1"/>
                    <a:pt x="488" y="1"/>
                    <a:pt x="486" y="1"/>
                  </a:cubicBezTo>
                  <a:cubicBezTo>
                    <a:pt x="274" y="92"/>
                    <a:pt x="274" y="31"/>
                    <a:pt x="152" y="761"/>
                  </a:cubicBezTo>
                  <a:cubicBezTo>
                    <a:pt x="0" y="1490"/>
                    <a:pt x="608" y="3740"/>
                    <a:pt x="608" y="3740"/>
                  </a:cubicBezTo>
                  <a:cubicBezTo>
                    <a:pt x="608" y="3740"/>
                    <a:pt x="912" y="5411"/>
                    <a:pt x="1064" y="5472"/>
                  </a:cubicBezTo>
                  <a:cubicBezTo>
                    <a:pt x="1111" y="5496"/>
                    <a:pt x="1175" y="5507"/>
                    <a:pt x="1253" y="5507"/>
                  </a:cubicBezTo>
                  <a:cubicBezTo>
                    <a:pt x="1675" y="5507"/>
                    <a:pt x="2481" y="5175"/>
                    <a:pt x="2918" y="4712"/>
                  </a:cubicBezTo>
                  <a:cubicBezTo>
                    <a:pt x="3708" y="3892"/>
                    <a:pt x="3526" y="3618"/>
                    <a:pt x="3374" y="2858"/>
                  </a:cubicBezTo>
                  <a:cubicBezTo>
                    <a:pt x="3161" y="1642"/>
                    <a:pt x="1945" y="1308"/>
                    <a:pt x="1945" y="1308"/>
                  </a:cubicBezTo>
                  <a:cubicBezTo>
                    <a:pt x="1945" y="1308"/>
                    <a:pt x="697" y="1"/>
                    <a:pt x="493" y="1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6"/>
            <p:cNvSpPr/>
            <p:nvPr/>
          </p:nvSpPr>
          <p:spPr>
            <a:xfrm>
              <a:off x="8171500" y="2219619"/>
              <a:ext cx="35450" cy="56225"/>
            </a:xfrm>
            <a:custGeom>
              <a:avLst/>
              <a:gdLst/>
              <a:ahLst/>
              <a:cxnLst/>
              <a:rect l="l" t="t" r="r" b="b"/>
              <a:pathLst>
                <a:path w="1418" h="2249" extrusionOk="0">
                  <a:moveTo>
                    <a:pt x="817" y="1"/>
                  </a:moveTo>
                  <a:cubicBezTo>
                    <a:pt x="568" y="1"/>
                    <a:pt x="202" y="348"/>
                    <a:pt x="202" y="348"/>
                  </a:cubicBezTo>
                  <a:cubicBezTo>
                    <a:pt x="0" y="492"/>
                    <a:pt x="72" y="2249"/>
                    <a:pt x="650" y="2249"/>
                  </a:cubicBezTo>
                  <a:cubicBezTo>
                    <a:pt x="681" y="2249"/>
                    <a:pt x="714" y="2244"/>
                    <a:pt x="749" y="2233"/>
                  </a:cubicBezTo>
                  <a:cubicBezTo>
                    <a:pt x="1418" y="2050"/>
                    <a:pt x="1205" y="409"/>
                    <a:pt x="992" y="105"/>
                  </a:cubicBezTo>
                  <a:cubicBezTo>
                    <a:pt x="951" y="30"/>
                    <a:pt x="889" y="1"/>
                    <a:pt x="817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6"/>
            <p:cNvSpPr/>
            <p:nvPr/>
          </p:nvSpPr>
          <p:spPr>
            <a:xfrm>
              <a:off x="8267725" y="2413619"/>
              <a:ext cx="386050" cy="1348925"/>
            </a:xfrm>
            <a:custGeom>
              <a:avLst/>
              <a:gdLst/>
              <a:ahLst/>
              <a:cxnLst/>
              <a:rect l="l" t="t" r="r" b="b"/>
              <a:pathLst>
                <a:path w="15442" h="53957" extrusionOk="0">
                  <a:moveTo>
                    <a:pt x="366" y="1"/>
                  </a:moveTo>
                  <a:cubicBezTo>
                    <a:pt x="131" y="1"/>
                    <a:pt x="0" y="5"/>
                    <a:pt x="0" y="5"/>
                  </a:cubicBezTo>
                  <a:lnTo>
                    <a:pt x="2675" y="53957"/>
                  </a:lnTo>
                  <a:lnTo>
                    <a:pt x="15441" y="53501"/>
                  </a:lnTo>
                  <a:cubicBezTo>
                    <a:pt x="15441" y="53501"/>
                    <a:pt x="13527" y="7208"/>
                    <a:pt x="12493" y="4564"/>
                  </a:cubicBezTo>
                  <a:cubicBezTo>
                    <a:pt x="10791" y="241"/>
                    <a:pt x="2244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6"/>
            <p:cNvSpPr/>
            <p:nvPr/>
          </p:nvSpPr>
          <p:spPr>
            <a:xfrm>
              <a:off x="7714525" y="2414469"/>
              <a:ext cx="357175" cy="1346550"/>
            </a:xfrm>
            <a:custGeom>
              <a:avLst/>
              <a:gdLst/>
              <a:ahLst/>
              <a:cxnLst/>
              <a:rect l="l" t="t" r="r" b="b"/>
              <a:pathLst>
                <a:path w="14287" h="53862" extrusionOk="0">
                  <a:moveTo>
                    <a:pt x="14286" y="1"/>
                  </a:moveTo>
                  <a:cubicBezTo>
                    <a:pt x="14286" y="1"/>
                    <a:pt x="6201" y="1703"/>
                    <a:pt x="4438" y="3922"/>
                  </a:cubicBezTo>
                  <a:cubicBezTo>
                    <a:pt x="2675" y="6110"/>
                    <a:pt x="0" y="53862"/>
                    <a:pt x="0" y="53862"/>
                  </a:cubicBezTo>
                  <a:lnTo>
                    <a:pt x="14286" y="53862"/>
                  </a:lnTo>
                  <a:lnTo>
                    <a:pt x="14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6"/>
            <p:cNvSpPr/>
            <p:nvPr/>
          </p:nvSpPr>
          <p:spPr>
            <a:xfrm>
              <a:off x="8180325" y="2036044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41" y="1"/>
                  </a:moveTo>
                  <a:cubicBezTo>
                    <a:pt x="1034" y="1"/>
                    <a:pt x="1" y="1065"/>
                    <a:pt x="1" y="2372"/>
                  </a:cubicBezTo>
                  <a:cubicBezTo>
                    <a:pt x="1" y="3679"/>
                    <a:pt x="1034" y="4712"/>
                    <a:pt x="2341" y="4712"/>
                  </a:cubicBezTo>
                  <a:cubicBezTo>
                    <a:pt x="3648" y="4712"/>
                    <a:pt x="4712" y="3679"/>
                    <a:pt x="4712" y="2372"/>
                  </a:cubicBezTo>
                  <a:cubicBezTo>
                    <a:pt x="4712" y="1065"/>
                    <a:pt x="3648" y="1"/>
                    <a:pt x="2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6"/>
            <p:cNvSpPr/>
            <p:nvPr/>
          </p:nvSpPr>
          <p:spPr>
            <a:xfrm>
              <a:off x="8017725" y="2097494"/>
              <a:ext cx="326000" cy="272150"/>
            </a:xfrm>
            <a:custGeom>
              <a:avLst/>
              <a:gdLst/>
              <a:ahLst/>
              <a:cxnLst/>
              <a:rect l="l" t="t" r="r" b="b"/>
              <a:pathLst>
                <a:path w="13040" h="10886" extrusionOk="0">
                  <a:moveTo>
                    <a:pt x="4109" y="0"/>
                  </a:moveTo>
                  <a:cubicBezTo>
                    <a:pt x="2792" y="0"/>
                    <a:pt x="1563" y="374"/>
                    <a:pt x="1094" y="1038"/>
                  </a:cubicBezTo>
                  <a:cubicBezTo>
                    <a:pt x="0" y="2619"/>
                    <a:pt x="912" y="4017"/>
                    <a:pt x="1672" y="4595"/>
                  </a:cubicBezTo>
                  <a:cubicBezTo>
                    <a:pt x="1808" y="4693"/>
                    <a:pt x="1996" y="4731"/>
                    <a:pt x="2217" y="4731"/>
                  </a:cubicBezTo>
                  <a:cubicBezTo>
                    <a:pt x="3018" y="4731"/>
                    <a:pt x="4264" y="4228"/>
                    <a:pt x="5157" y="4228"/>
                  </a:cubicBezTo>
                  <a:cubicBezTo>
                    <a:pt x="5393" y="4228"/>
                    <a:pt x="5604" y="4263"/>
                    <a:pt x="5775" y="4352"/>
                  </a:cubicBezTo>
                  <a:cubicBezTo>
                    <a:pt x="6711" y="4878"/>
                    <a:pt x="3936" y="10886"/>
                    <a:pt x="7182" y="10886"/>
                  </a:cubicBezTo>
                  <a:cubicBezTo>
                    <a:pt x="7311" y="10886"/>
                    <a:pt x="7450" y="10876"/>
                    <a:pt x="7599" y="10856"/>
                  </a:cubicBezTo>
                  <a:cubicBezTo>
                    <a:pt x="7599" y="10856"/>
                    <a:pt x="7601" y="10856"/>
                    <a:pt x="7605" y="10856"/>
                  </a:cubicBezTo>
                  <a:cubicBezTo>
                    <a:pt x="7696" y="10856"/>
                    <a:pt x="8800" y="10828"/>
                    <a:pt x="10517" y="9519"/>
                  </a:cubicBezTo>
                  <a:cubicBezTo>
                    <a:pt x="13040" y="7573"/>
                    <a:pt x="9149" y="4838"/>
                    <a:pt x="8268" y="2193"/>
                  </a:cubicBezTo>
                  <a:cubicBezTo>
                    <a:pt x="7782" y="665"/>
                    <a:pt x="5866" y="0"/>
                    <a:pt x="4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6"/>
            <p:cNvSpPr/>
            <p:nvPr/>
          </p:nvSpPr>
          <p:spPr>
            <a:xfrm>
              <a:off x="8070900" y="2345344"/>
              <a:ext cx="89825" cy="85300"/>
            </a:xfrm>
            <a:custGeom>
              <a:avLst/>
              <a:gdLst/>
              <a:ahLst/>
              <a:cxnLst/>
              <a:rect l="l" t="t" r="r" b="b"/>
              <a:pathLst>
                <a:path w="3593" h="3412" extrusionOk="0">
                  <a:moveTo>
                    <a:pt x="2976" y="0"/>
                  </a:moveTo>
                  <a:cubicBezTo>
                    <a:pt x="2922" y="0"/>
                    <a:pt x="2863" y="20"/>
                    <a:pt x="2797" y="61"/>
                  </a:cubicBezTo>
                  <a:cubicBezTo>
                    <a:pt x="1987" y="628"/>
                    <a:pt x="1446" y="723"/>
                    <a:pt x="1176" y="723"/>
                  </a:cubicBezTo>
                  <a:cubicBezTo>
                    <a:pt x="1041" y="723"/>
                    <a:pt x="974" y="699"/>
                    <a:pt x="974" y="699"/>
                  </a:cubicBezTo>
                  <a:cubicBezTo>
                    <a:pt x="730" y="2036"/>
                    <a:pt x="1" y="2644"/>
                    <a:pt x="183" y="2736"/>
                  </a:cubicBezTo>
                  <a:cubicBezTo>
                    <a:pt x="369" y="2782"/>
                    <a:pt x="1049" y="3411"/>
                    <a:pt x="1793" y="3411"/>
                  </a:cubicBezTo>
                  <a:cubicBezTo>
                    <a:pt x="2024" y="3411"/>
                    <a:pt x="2262" y="3350"/>
                    <a:pt x="2493" y="3191"/>
                  </a:cubicBezTo>
                  <a:cubicBezTo>
                    <a:pt x="3416" y="2548"/>
                    <a:pt x="3593" y="0"/>
                    <a:pt x="2976" y="0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6"/>
            <p:cNvSpPr/>
            <p:nvPr/>
          </p:nvSpPr>
          <p:spPr>
            <a:xfrm>
              <a:off x="7519225" y="2900044"/>
              <a:ext cx="562350" cy="1124675"/>
            </a:xfrm>
            <a:custGeom>
              <a:avLst/>
              <a:gdLst/>
              <a:ahLst/>
              <a:cxnLst/>
              <a:rect l="l" t="t" r="r" b="b"/>
              <a:pathLst>
                <a:path w="22494" h="44987" extrusionOk="0">
                  <a:moveTo>
                    <a:pt x="1" y="1"/>
                  </a:moveTo>
                  <a:lnTo>
                    <a:pt x="1" y="5685"/>
                  </a:lnTo>
                  <a:cubicBezTo>
                    <a:pt x="9271" y="5685"/>
                    <a:pt x="16779" y="13253"/>
                    <a:pt x="16779" y="22493"/>
                  </a:cubicBezTo>
                  <a:cubicBezTo>
                    <a:pt x="16779" y="31764"/>
                    <a:pt x="9211" y="39272"/>
                    <a:pt x="1" y="39272"/>
                  </a:cubicBezTo>
                  <a:lnTo>
                    <a:pt x="1" y="44986"/>
                  </a:lnTo>
                  <a:cubicBezTo>
                    <a:pt x="12372" y="44986"/>
                    <a:pt x="22493" y="34895"/>
                    <a:pt x="22493" y="22493"/>
                  </a:cubicBezTo>
                  <a:cubicBezTo>
                    <a:pt x="22493" y="10062"/>
                    <a:pt x="12372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6"/>
            <p:cNvSpPr/>
            <p:nvPr/>
          </p:nvSpPr>
          <p:spPr>
            <a:xfrm>
              <a:off x="7713750" y="2279219"/>
              <a:ext cx="408100" cy="407325"/>
            </a:xfrm>
            <a:custGeom>
              <a:avLst/>
              <a:gdLst/>
              <a:ahLst/>
              <a:cxnLst/>
              <a:rect l="l" t="t" r="r" b="b"/>
              <a:pathLst>
                <a:path w="16324" h="16293" extrusionOk="0">
                  <a:moveTo>
                    <a:pt x="6414" y="1"/>
                  </a:moveTo>
                  <a:lnTo>
                    <a:pt x="1" y="6384"/>
                  </a:lnTo>
                  <a:lnTo>
                    <a:pt x="9910" y="16293"/>
                  </a:lnTo>
                  <a:lnTo>
                    <a:pt x="16323" y="9909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6"/>
            <p:cNvSpPr/>
            <p:nvPr/>
          </p:nvSpPr>
          <p:spPr>
            <a:xfrm>
              <a:off x="6951600" y="3041394"/>
              <a:ext cx="408075" cy="408075"/>
            </a:xfrm>
            <a:custGeom>
              <a:avLst/>
              <a:gdLst/>
              <a:ahLst/>
              <a:cxnLst/>
              <a:rect l="l" t="t" r="r" b="b"/>
              <a:pathLst>
                <a:path w="16323" h="16323" extrusionOk="0">
                  <a:moveTo>
                    <a:pt x="6414" y="0"/>
                  </a:moveTo>
                  <a:lnTo>
                    <a:pt x="0" y="6414"/>
                  </a:lnTo>
                  <a:lnTo>
                    <a:pt x="9909" y="16323"/>
                  </a:lnTo>
                  <a:lnTo>
                    <a:pt x="16323" y="9909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6"/>
            <p:cNvSpPr/>
            <p:nvPr/>
          </p:nvSpPr>
          <p:spPr>
            <a:xfrm>
              <a:off x="6915875" y="3166019"/>
              <a:ext cx="308550" cy="308525"/>
            </a:xfrm>
            <a:custGeom>
              <a:avLst/>
              <a:gdLst/>
              <a:ahLst/>
              <a:cxnLst/>
              <a:rect l="l" t="t" r="r" b="b"/>
              <a:pathLst>
                <a:path w="12342" h="12341" extrusionOk="0">
                  <a:moveTo>
                    <a:pt x="6414" y="0"/>
                  </a:moveTo>
                  <a:lnTo>
                    <a:pt x="0" y="6414"/>
                  </a:lnTo>
                  <a:lnTo>
                    <a:pt x="5958" y="12341"/>
                  </a:lnTo>
                  <a:lnTo>
                    <a:pt x="12341" y="5958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6"/>
            <p:cNvSpPr/>
            <p:nvPr/>
          </p:nvSpPr>
          <p:spPr>
            <a:xfrm>
              <a:off x="7018450" y="2346094"/>
              <a:ext cx="1039575" cy="1039550"/>
            </a:xfrm>
            <a:custGeom>
              <a:avLst/>
              <a:gdLst/>
              <a:ahLst/>
              <a:cxnLst/>
              <a:rect l="l" t="t" r="r" b="b"/>
              <a:pathLst>
                <a:path w="41583" h="41582" extrusionOk="0">
                  <a:moveTo>
                    <a:pt x="30457" y="0"/>
                  </a:moveTo>
                  <a:lnTo>
                    <a:pt x="1" y="30457"/>
                  </a:lnTo>
                  <a:lnTo>
                    <a:pt x="11126" y="41582"/>
                  </a:lnTo>
                  <a:lnTo>
                    <a:pt x="41582" y="11125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6"/>
            <p:cNvSpPr/>
            <p:nvPr/>
          </p:nvSpPr>
          <p:spPr>
            <a:xfrm>
              <a:off x="7653725" y="2526194"/>
              <a:ext cx="211275" cy="211275"/>
            </a:xfrm>
            <a:custGeom>
              <a:avLst/>
              <a:gdLst/>
              <a:ahLst/>
              <a:cxnLst/>
              <a:rect l="l" t="t" r="r" b="b"/>
              <a:pathLst>
                <a:path w="8451" h="8451" extrusionOk="0">
                  <a:moveTo>
                    <a:pt x="4226" y="0"/>
                  </a:moveTo>
                  <a:cubicBezTo>
                    <a:pt x="1885" y="0"/>
                    <a:pt x="1" y="1885"/>
                    <a:pt x="1" y="4225"/>
                  </a:cubicBezTo>
                  <a:cubicBezTo>
                    <a:pt x="1" y="6566"/>
                    <a:pt x="1885" y="8450"/>
                    <a:pt x="4226" y="8450"/>
                  </a:cubicBezTo>
                  <a:cubicBezTo>
                    <a:pt x="6536" y="8450"/>
                    <a:pt x="8451" y="6566"/>
                    <a:pt x="8451" y="4225"/>
                  </a:cubicBezTo>
                  <a:cubicBezTo>
                    <a:pt x="8451" y="1885"/>
                    <a:pt x="6536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6"/>
            <p:cNvSpPr/>
            <p:nvPr/>
          </p:nvSpPr>
          <p:spPr>
            <a:xfrm>
              <a:off x="7467550" y="2797469"/>
              <a:ext cx="393650" cy="392875"/>
            </a:xfrm>
            <a:custGeom>
              <a:avLst/>
              <a:gdLst/>
              <a:ahLst/>
              <a:cxnLst/>
              <a:rect l="l" t="t" r="r" b="b"/>
              <a:pathLst>
                <a:path w="15746" h="15715" extrusionOk="0">
                  <a:moveTo>
                    <a:pt x="7873" y="0"/>
                  </a:moveTo>
                  <a:cubicBezTo>
                    <a:pt x="3527" y="0"/>
                    <a:pt x="1" y="3496"/>
                    <a:pt x="1" y="7842"/>
                  </a:cubicBezTo>
                  <a:cubicBezTo>
                    <a:pt x="1" y="12189"/>
                    <a:pt x="3527" y="15715"/>
                    <a:pt x="7873" y="15715"/>
                  </a:cubicBezTo>
                  <a:cubicBezTo>
                    <a:pt x="12220" y="15715"/>
                    <a:pt x="15746" y="12189"/>
                    <a:pt x="15746" y="7842"/>
                  </a:cubicBezTo>
                  <a:cubicBezTo>
                    <a:pt x="15746" y="3496"/>
                    <a:pt x="12220" y="0"/>
                    <a:pt x="7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6"/>
            <p:cNvSpPr/>
            <p:nvPr/>
          </p:nvSpPr>
          <p:spPr>
            <a:xfrm>
              <a:off x="6674225" y="4496569"/>
              <a:ext cx="1369350" cy="104150"/>
            </a:xfrm>
            <a:custGeom>
              <a:avLst/>
              <a:gdLst/>
              <a:ahLst/>
              <a:cxnLst/>
              <a:rect l="l" t="t" r="r" b="b"/>
              <a:pathLst>
                <a:path w="54774" h="4166" extrusionOk="0">
                  <a:moveTo>
                    <a:pt x="1" y="1"/>
                  </a:moveTo>
                  <a:lnTo>
                    <a:pt x="1" y="4165"/>
                  </a:lnTo>
                  <a:lnTo>
                    <a:pt x="54774" y="4165"/>
                  </a:lnTo>
                  <a:lnTo>
                    <a:pt x="54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6"/>
            <p:cNvSpPr/>
            <p:nvPr/>
          </p:nvSpPr>
          <p:spPr>
            <a:xfrm>
              <a:off x="6827725" y="3607519"/>
              <a:ext cx="691525" cy="417200"/>
            </a:xfrm>
            <a:custGeom>
              <a:avLst/>
              <a:gdLst/>
              <a:ahLst/>
              <a:cxnLst/>
              <a:rect l="l" t="t" r="r" b="b"/>
              <a:pathLst>
                <a:path w="27661" h="16688" extrusionOk="0">
                  <a:moveTo>
                    <a:pt x="1" y="0"/>
                  </a:moveTo>
                  <a:lnTo>
                    <a:pt x="1" y="5684"/>
                  </a:lnTo>
                  <a:lnTo>
                    <a:pt x="6748" y="5684"/>
                  </a:lnTo>
                  <a:lnTo>
                    <a:pt x="11156" y="16687"/>
                  </a:lnTo>
                  <a:lnTo>
                    <a:pt x="27661" y="16687"/>
                  </a:lnTo>
                  <a:lnTo>
                    <a:pt x="27661" y="10973"/>
                  </a:lnTo>
                  <a:lnTo>
                    <a:pt x="15046" y="10973"/>
                  </a:lnTo>
                  <a:lnTo>
                    <a:pt x="105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6"/>
            <p:cNvSpPr/>
            <p:nvPr/>
          </p:nvSpPr>
          <p:spPr>
            <a:xfrm>
              <a:off x="6963000" y="3816394"/>
              <a:ext cx="751550" cy="770625"/>
            </a:xfrm>
            <a:custGeom>
              <a:avLst/>
              <a:gdLst/>
              <a:ahLst/>
              <a:cxnLst/>
              <a:rect l="l" t="t" r="r" b="b"/>
              <a:pathLst>
                <a:path w="30062" h="30825" extrusionOk="0">
                  <a:moveTo>
                    <a:pt x="22947" y="0"/>
                  </a:moveTo>
                  <a:cubicBezTo>
                    <a:pt x="17949" y="0"/>
                    <a:pt x="0" y="30825"/>
                    <a:pt x="0" y="30825"/>
                  </a:cubicBezTo>
                  <a:lnTo>
                    <a:pt x="30061" y="30825"/>
                  </a:lnTo>
                  <a:lnTo>
                    <a:pt x="30061" y="6691"/>
                  </a:lnTo>
                  <a:cubicBezTo>
                    <a:pt x="30061" y="6691"/>
                    <a:pt x="30061" y="551"/>
                    <a:pt x="23040" y="4"/>
                  </a:cubicBezTo>
                  <a:cubicBezTo>
                    <a:pt x="23009" y="1"/>
                    <a:pt x="22978" y="0"/>
                    <a:pt x="22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6"/>
            <p:cNvSpPr/>
            <p:nvPr/>
          </p:nvSpPr>
          <p:spPr>
            <a:xfrm>
              <a:off x="7568625" y="2885619"/>
              <a:ext cx="210500" cy="210500"/>
            </a:xfrm>
            <a:custGeom>
              <a:avLst/>
              <a:gdLst/>
              <a:ahLst/>
              <a:cxnLst/>
              <a:rect l="l" t="t" r="r" b="b"/>
              <a:pathLst>
                <a:path w="8420" h="8420" extrusionOk="0">
                  <a:moveTo>
                    <a:pt x="4195" y="0"/>
                  </a:moveTo>
                  <a:cubicBezTo>
                    <a:pt x="1885" y="0"/>
                    <a:pt x="0" y="1885"/>
                    <a:pt x="0" y="4195"/>
                  </a:cubicBezTo>
                  <a:cubicBezTo>
                    <a:pt x="0" y="6535"/>
                    <a:pt x="1885" y="8420"/>
                    <a:pt x="4195" y="8420"/>
                  </a:cubicBezTo>
                  <a:cubicBezTo>
                    <a:pt x="6535" y="8420"/>
                    <a:pt x="8420" y="6535"/>
                    <a:pt x="8420" y="4195"/>
                  </a:cubicBezTo>
                  <a:cubicBezTo>
                    <a:pt x="8420" y="1885"/>
                    <a:pt x="6535" y="0"/>
                    <a:pt x="4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6"/>
            <p:cNvSpPr/>
            <p:nvPr/>
          </p:nvSpPr>
          <p:spPr>
            <a:xfrm>
              <a:off x="7432600" y="3953244"/>
              <a:ext cx="210525" cy="210525"/>
            </a:xfrm>
            <a:custGeom>
              <a:avLst/>
              <a:gdLst/>
              <a:ahLst/>
              <a:cxnLst/>
              <a:rect l="l" t="t" r="r" b="b"/>
              <a:pathLst>
                <a:path w="8421" h="8421" extrusionOk="0">
                  <a:moveTo>
                    <a:pt x="4195" y="1"/>
                  </a:moveTo>
                  <a:cubicBezTo>
                    <a:pt x="1885" y="1"/>
                    <a:pt x="1" y="1886"/>
                    <a:pt x="1" y="4196"/>
                  </a:cubicBezTo>
                  <a:cubicBezTo>
                    <a:pt x="1" y="6536"/>
                    <a:pt x="1885" y="8421"/>
                    <a:pt x="4195" y="8421"/>
                  </a:cubicBezTo>
                  <a:cubicBezTo>
                    <a:pt x="6536" y="8421"/>
                    <a:pt x="8420" y="6536"/>
                    <a:pt x="8420" y="4196"/>
                  </a:cubicBezTo>
                  <a:cubicBezTo>
                    <a:pt x="8420" y="1886"/>
                    <a:pt x="6536" y="1"/>
                    <a:pt x="4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6"/>
            <p:cNvSpPr/>
            <p:nvPr/>
          </p:nvSpPr>
          <p:spPr>
            <a:xfrm>
              <a:off x="6732750" y="3547469"/>
              <a:ext cx="508375" cy="86650"/>
            </a:xfrm>
            <a:custGeom>
              <a:avLst/>
              <a:gdLst/>
              <a:ahLst/>
              <a:cxnLst/>
              <a:rect l="l" t="t" r="r" b="b"/>
              <a:pathLst>
                <a:path w="20335" h="3466" extrusionOk="0">
                  <a:moveTo>
                    <a:pt x="0" y="1"/>
                  </a:moveTo>
                  <a:lnTo>
                    <a:pt x="0" y="3466"/>
                  </a:lnTo>
                  <a:lnTo>
                    <a:pt x="20335" y="3466"/>
                  </a:lnTo>
                  <a:lnTo>
                    <a:pt x="203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6"/>
            <p:cNvSpPr/>
            <p:nvPr/>
          </p:nvSpPr>
          <p:spPr>
            <a:xfrm>
              <a:off x="6617225" y="3607519"/>
              <a:ext cx="721175" cy="142100"/>
            </a:xfrm>
            <a:custGeom>
              <a:avLst/>
              <a:gdLst/>
              <a:ahLst/>
              <a:cxnLst/>
              <a:rect l="l" t="t" r="r" b="b"/>
              <a:pathLst>
                <a:path w="28847" h="5684" extrusionOk="0">
                  <a:moveTo>
                    <a:pt x="1" y="0"/>
                  </a:moveTo>
                  <a:lnTo>
                    <a:pt x="1" y="5684"/>
                  </a:lnTo>
                  <a:lnTo>
                    <a:pt x="28846" y="5684"/>
                  </a:lnTo>
                  <a:lnTo>
                    <a:pt x="28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6"/>
            <p:cNvSpPr/>
            <p:nvPr/>
          </p:nvSpPr>
          <p:spPr>
            <a:xfrm>
              <a:off x="7759350" y="2630294"/>
              <a:ext cx="202150" cy="112475"/>
            </a:xfrm>
            <a:custGeom>
              <a:avLst/>
              <a:gdLst/>
              <a:ahLst/>
              <a:cxnLst/>
              <a:rect l="l" t="t" r="r" b="b"/>
              <a:pathLst>
                <a:path w="8086" h="4499" extrusionOk="0">
                  <a:moveTo>
                    <a:pt x="2402" y="0"/>
                  </a:moveTo>
                  <a:lnTo>
                    <a:pt x="2402" y="1155"/>
                  </a:lnTo>
                  <a:lnTo>
                    <a:pt x="1" y="1155"/>
                  </a:lnTo>
                  <a:lnTo>
                    <a:pt x="1" y="4043"/>
                  </a:lnTo>
                  <a:lnTo>
                    <a:pt x="5806" y="4499"/>
                  </a:lnTo>
                  <a:lnTo>
                    <a:pt x="8086" y="2614"/>
                  </a:lnTo>
                  <a:lnTo>
                    <a:pt x="5989" y="608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6"/>
            <p:cNvSpPr/>
            <p:nvPr/>
          </p:nvSpPr>
          <p:spPr>
            <a:xfrm>
              <a:off x="7863450" y="2453994"/>
              <a:ext cx="743975" cy="735725"/>
            </a:xfrm>
            <a:custGeom>
              <a:avLst/>
              <a:gdLst/>
              <a:ahLst/>
              <a:cxnLst/>
              <a:rect l="l" t="t" r="r" b="b"/>
              <a:pathLst>
                <a:path w="29759" h="29429" extrusionOk="0">
                  <a:moveTo>
                    <a:pt x="21703" y="1"/>
                  </a:moveTo>
                  <a:lnTo>
                    <a:pt x="17144" y="14712"/>
                  </a:lnTo>
                  <a:lnTo>
                    <a:pt x="3922" y="6992"/>
                  </a:lnTo>
                  <a:lnTo>
                    <a:pt x="1" y="12736"/>
                  </a:lnTo>
                  <a:cubicBezTo>
                    <a:pt x="1" y="12736"/>
                    <a:pt x="15590" y="29428"/>
                    <a:pt x="19435" y="29428"/>
                  </a:cubicBezTo>
                  <a:cubicBezTo>
                    <a:pt x="19473" y="29428"/>
                    <a:pt x="19510" y="29427"/>
                    <a:pt x="19545" y="29423"/>
                  </a:cubicBezTo>
                  <a:cubicBezTo>
                    <a:pt x="23193" y="29119"/>
                    <a:pt x="29758" y="13040"/>
                    <a:pt x="29394" y="9241"/>
                  </a:cubicBezTo>
                  <a:cubicBezTo>
                    <a:pt x="28998" y="5441"/>
                    <a:pt x="21703" y="1"/>
                    <a:pt x="2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6"/>
            <p:cNvSpPr/>
            <p:nvPr/>
          </p:nvSpPr>
          <p:spPr>
            <a:xfrm>
              <a:off x="8322425" y="2723744"/>
              <a:ext cx="266750" cy="466600"/>
            </a:xfrm>
            <a:custGeom>
              <a:avLst/>
              <a:gdLst/>
              <a:ahLst/>
              <a:cxnLst/>
              <a:rect l="l" t="t" r="r" b="b"/>
              <a:pathLst>
                <a:path w="10670" h="18664" extrusionOk="0">
                  <a:moveTo>
                    <a:pt x="10335" y="1"/>
                  </a:moveTo>
                  <a:cubicBezTo>
                    <a:pt x="8509" y="5186"/>
                    <a:pt x="3257" y="18279"/>
                    <a:pt x="389" y="18279"/>
                  </a:cubicBezTo>
                  <a:cubicBezTo>
                    <a:pt x="298" y="18279"/>
                    <a:pt x="209" y="18265"/>
                    <a:pt x="122" y="18238"/>
                  </a:cubicBezTo>
                  <a:lnTo>
                    <a:pt x="1" y="18633"/>
                  </a:lnTo>
                  <a:cubicBezTo>
                    <a:pt x="153" y="18664"/>
                    <a:pt x="274" y="18664"/>
                    <a:pt x="396" y="18664"/>
                  </a:cubicBezTo>
                  <a:cubicBezTo>
                    <a:pt x="1977" y="18664"/>
                    <a:pt x="4074" y="15715"/>
                    <a:pt x="6810" y="9728"/>
                  </a:cubicBezTo>
                  <a:cubicBezTo>
                    <a:pt x="8937" y="5047"/>
                    <a:pt x="10670" y="153"/>
                    <a:pt x="10670" y="123"/>
                  </a:cubicBezTo>
                  <a:lnTo>
                    <a:pt x="10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6"/>
            <p:cNvSpPr/>
            <p:nvPr/>
          </p:nvSpPr>
          <p:spPr>
            <a:xfrm>
              <a:off x="8287475" y="2536069"/>
              <a:ext cx="117050" cy="288775"/>
            </a:xfrm>
            <a:custGeom>
              <a:avLst/>
              <a:gdLst/>
              <a:ahLst/>
              <a:cxnLst/>
              <a:rect l="l" t="t" r="r" b="b"/>
              <a:pathLst>
                <a:path w="4682" h="11551" extrusionOk="0">
                  <a:moveTo>
                    <a:pt x="4317" y="0"/>
                  </a:moveTo>
                  <a:lnTo>
                    <a:pt x="1" y="11399"/>
                  </a:lnTo>
                  <a:lnTo>
                    <a:pt x="365" y="11551"/>
                  </a:lnTo>
                  <a:lnTo>
                    <a:pt x="4682" y="152"/>
                  </a:ln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6"/>
            <p:cNvSpPr/>
            <p:nvPr/>
          </p:nvSpPr>
          <p:spPr>
            <a:xfrm>
              <a:off x="7896900" y="2806594"/>
              <a:ext cx="181625" cy="182375"/>
            </a:xfrm>
            <a:custGeom>
              <a:avLst/>
              <a:gdLst/>
              <a:ahLst/>
              <a:cxnLst/>
              <a:rect l="l" t="t" r="r" b="b"/>
              <a:pathLst>
                <a:path w="7265" h="7295" extrusionOk="0">
                  <a:moveTo>
                    <a:pt x="274" y="0"/>
                  </a:moveTo>
                  <a:lnTo>
                    <a:pt x="0" y="274"/>
                  </a:lnTo>
                  <a:lnTo>
                    <a:pt x="7022" y="7295"/>
                  </a:lnTo>
                  <a:lnTo>
                    <a:pt x="7265" y="702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6"/>
            <p:cNvSpPr/>
            <p:nvPr/>
          </p:nvSpPr>
          <p:spPr>
            <a:xfrm>
              <a:off x="8016950" y="2088119"/>
              <a:ext cx="159600" cy="94625"/>
            </a:xfrm>
            <a:custGeom>
              <a:avLst/>
              <a:gdLst/>
              <a:ahLst/>
              <a:cxnLst/>
              <a:rect l="l" t="t" r="r" b="b"/>
              <a:pathLst>
                <a:path w="6384" h="3785" extrusionOk="0">
                  <a:moveTo>
                    <a:pt x="3854" y="0"/>
                  </a:moveTo>
                  <a:cubicBezTo>
                    <a:pt x="3337" y="0"/>
                    <a:pt x="2771" y="94"/>
                    <a:pt x="2189" y="350"/>
                  </a:cubicBezTo>
                  <a:cubicBezTo>
                    <a:pt x="1" y="1353"/>
                    <a:pt x="609" y="3298"/>
                    <a:pt x="761" y="3663"/>
                  </a:cubicBezTo>
                  <a:cubicBezTo>
                    <a:pt x="761" y="3663"/>
                    <a:pt x="1058" y="3784"/>
                    <a:pt x="1742" y="3784"/>
                  </a:cubicBezTo>
                  <a:cubicBezTo>
                    <a:pt x="2085" y="3784"/>
                    <a:pt x="2524" y="3754"/>
                    <a:pt x="3071" y="3663"/>
                  </a:cubicBezTo>
                  <a:cubicBezTo>
                    <a:pt x="4651" y="3389"/>
                    <a:pt x="4803" y="1353"/>
                    <a:pt x="6384" y="745"/>
                  </a:cubicBezTo>
                  <a:cubicBezTo>
                    <a:pt x="6384" y="745"/>
                    <a:pt x="5309" y="0"/>
                    <a:pt x="38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6"/>
            <p:cNvSpPr/>
            <p:nvPr/>
          </p:nvSpPr>
          <p:spPr>
            <a:xfrm>
              <a:off x="8096750" y="2222219"/>
              <a:ext cx="58525" cy="59300"/>
            </a:xfrm>
            <a:custGeom>
              <a:avLst/>
              <a:gdLst/>
              <a:ahLst/>
              <a:cxnLst/>
              <a:rect l="l" t="t" r="r" b="b"/>
              <a:pathLst>
                <a:path w="2341" h="2372" extrusionOk="0">
                  <a:moveTo>
                    <a:pt x="1155" y="1"/>
                  </a:moveTo>
                  <a:cubicBezTo>
                    <a:pt x="517" y="1"/>
                    <a:pt x="0" y="548"/>
                    <a:pt x="0" y="1186"/>
                  </a:cubicBezTo>
                  <a:cubicBezTo>
                    <a:pt x="0" y="1825"/>
                    <a:pt x="517" y="2372"/>
                    <a:pt x="1155" y="2372"/>
                  </a:cubicBezTo>
                  <a:cubicBezTo>
                    <a:pt x="1824" y="2372"/>
                    <a:pt x="2341" y="1825"/>
                    <a:pt x="2341" y="1186"/>
                  </a:cubicBezTo>
                  <a:cubicBezTo>
                    <a:pt x="2341" y="548"/>
                    <a:pt x="1824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6"/>
            <p:cNvSpPr/>
            <p:nvPr/>
          </p:nvSpPr>
          <p:spPr>
            <a:xfrm>
              <a:off x="8038225" y="2222219"/>
              <a:ext cx="51700" cy="59300"/>
            </a:xfrm>
            <a:custGeom>
              <a:avLst/>
              <a:gdLst/>
              <a:ahLst/>
              <a:cxnLst/>
              <a:rect l="l" t="t" r="r" b="b"/>
              <a:pathLst>
                <a:path w="2068" h="2372" extrusionOk="0">
                  <a:moveTo>
                    <a:pt x="1034" y="1"/>
                  </a:moveTo>
                  <a:cubicBezTo>
                    <a:pt x="457" y="1"/>
                    <a:pt x="1" y="548"/>
                    <a:pt x="1" y="1186"/>
                  </a:cubicBezTo>
                  <a:cubicBezTo>
                    <a:pt x="1" y="1825"/>
                    <a:pt x="457" y="2372"/>
                    <a:pt x="1034" y="2372"/>
                  </a:cubicBezTo>
                  <a:cubicBezTo>
                    <a:pt x="1612" y="2372"/>
                    <a:pt x="2068" y="1825"/>
                    <a:pt x="2068" y="1186"/>
                  </a:cubicBezTo>
                  <a:cubicBezTo>
                    <a:pt x="2068" y="548"/>
                    <a:pt x="1612" y="1"/>
                    <a:pt x="1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6"/>
            <p:cNvSpPr/>
            <p:nvPr/>
          </p:nvSpPr>
          <p:spPr>
            <a:xfrm flipH="1">
              <a:off x="6329112" y="2882369"/>
              <a:ext cx="152041" cy="152017"/>
            </a:xfrm>
            <a:custGeom>
              <a:avLst/>
              <a:gdLst/>
              <a:ahLst/>
              <a:cxnLst/>
              <a:rect l="l" t="t" r="r" b="b"/>
              <a:pathLst>
                <a:path w="6339" h="6338" extrusionOk="0">
                  <a:moveTo>
                    <a:pt x="3170" y="0"/>
                  </a:moveTo>
                  <a:cubicBezTo>
                    <a:pt x="1435" y="0"/>
                    <a:pt x="1" y="1434"/>
                    <a:pt x="1" y="3169"/>
                  </a:cubicBezTo>
                  <a:cubicBezTo>
                    <a:pt x="1" y="4937"/>
                    <a:pt x="1435" y="6338"/>
                    <a:pt x="3170" y="6338"/>
                  </a:cubicBezTo>
                  <a:cubicBezTo>
                    <a:pt x="4938" y="6338"/>
                    <a:pt x="6339" y="4937"/>
                    <a:pt x="6339" y="3169"/>
                  </a:cubicBezTo>
                  <a:cubicBezTo>
                    <a:pt x="6339" y="1434"/>
                    <a:pt x="4938" y="0"/>
                    <a:pt x="3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Audio 6">
            <a:extLst>
              <a:ext uri="{FF2B5EF4-FFF2-40B4-BE49-F238E27FC236}">
                <a16:creationId xmlns:a16="http://schemas.microsoft.com/office/drawing/2014/main" id="{ADA5D5C4-B12E-537E-471A-F41272B013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6"/>
    </mc:Choice>
    <mc:Fallback xmlns="">
      <p:transition spd="slow" advTm="3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sp>
        <p:nvSpPr>
          <p:cNvPr id="957" name="Google Shape;957;p37"/>
          <p:cNvSpPr txBox="1">
            <a:spLocks noGrp="1"/>
          </p:cNvSpPr>
          <p:nvPr>
            <p:ph type="body" idx="4294967295"/>
          </p:nvPr>
        </p:nvSpPr>
        <p:spPr>
          <a:xfrm>
            <a:off x="720000" y="1160850"/>
            <a:ext cx="3735900" cy="282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/>
              <a:t>Data split: 80% training, 20% testing</a:t>
            </a:r>
            <a:endParaRPr sz="13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300"/>
              <a:t>Evaluation Metrics: MSE, MAE, RMSE, R-squared</a:t>
            </a:r>
            <a:endParaRPr sz="130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Criteria for Model Evaluation:</a:t>
            </a:r>
            <a:endParaRPr sz="1300"/>
          </a:p>
          <a:p>
            <a:pPr marL="914400" lvl="1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Balance between simplicity and complexity.</a:t>
            </a:r>
            <a:endParaRPr sz="1300"/>
          </a:p>
          <a:p>
            <a:pPr marL="914400" lvl="1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Ability to capture both short-term fluctuations and long-term trends.</a:t>
            </a:r>
            <a:endParaRPr sz="1300"/>
          </a:p>
          <a:p>
            <a:pPr marL="914400" lvl="1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Emphasis on predictive accuracy for stock price movements.</a:t>
            </a:r>
            <a:endParaRPr sz="1300"/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300"/>
              <a:t>Validation and out-of-sample testing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300">
              <a:solidFill>
                <a:schemeClr val="dk1"/>
              </a:solidFill>
            </a:endParaRPr>
          </a:p>
        </p:txBody>
      </p:sp>
      <p:pic>
        <p:nvPicPr>
          <p:cNvPr id="958" name="Google Shape;95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5100" y="445025"/>
            <a:ext cx="3879500" cy="196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9" name="Google Shape;959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55100" y="2700175"/>
            <a:ext cx="3879500" cy="1912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B8C94F92-5355-F964-5352-411AC7E23F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66"/>
    </mc:Choice>
    <mc:Fallback xmlns="">
      <p:transition spd="slow" advTm="64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38"/>
          <p:cNvGrpSpPr/>
          <p:nvPr/>
        </p:nvGrpSpPr>
        <p:grpSpPr>
          <a:xfrm>
            <a:off x="5035081" y="2476637"/>
            <a:ext cx="2328872" cy="2124099"/>
            <a:chOff x="5035081" y="2476637"/>
            <a:chExt cx="2328872" cy="2124099"/>
          </a:xfrm>
        </p:grpSpPr>
        <p:grpSp>
          <p:nvGrpSpPr>
            <p:cNvPr id="965" name="Google Shape;965;p38"/>
            <p:cNvGrpSpPr/>
            <p:nvPr/>
          </p:nvGrpSpPr>
          <p:grpSpPr>
            <a:xfrm>
              <a:off x="5035081" y="2476637"/>
              <a:ext cx="2328872" cy="2124099"/>
              <a:chOff x="7836275" y="449250"/>
              <a:chExt cx="1901275" cy="1734100"/>
            </a:xfrm>
          </p:grpSpPr>
          <p:sp>
            <p:nvSpPr>
              <p:cNvPr id="966" name="Google Shape;966;p38"/>
              <p:cNvSpPr/>
              <p:nvPr/>
            </p:nvSpPr>
            <p:spPr>
              <a:xfrm>
                <a:off x="8482950" y="1697750"/>
                <a:ext cx="607925" cy="429375"/>
              </a:xfrm>
              <a:custGeom>
                <a:avLst/>
                <a:gdLst/>
                <a:ahLst/>
                <a:cxnLst/>
                <a:rect l="l" t="t" r="r" b="b"/>
                <a:pathLst>
                  <a:path w="24317" h="17175" extrusionOk="0">
                    <a:moveTo>
                      <a:pt x="24317" y="1"/>
                    </a:moveTo>
                    <a:lnTo>
                      <a:pt x="0" y="1490"/>
                    </a:lnTo>
                    <a:lnTo>
                      <a:pt x="0" y="17174"/>
                    </a:lnTo>
                    <a:lnTo>
                      <a:pt x="24317" y="17174"/>
                    </a:lnTo>
                    <a:lnTo>
                      <a:pt x="2431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8"/>
              <p:cNvSpPr/>
              <p:nvPr/>
            </p:nvSpPr>
            <p:spPr>
              <a:xfrm>
                <a:off x="7836275" y="449250"/>
                <a:ext cx="1901275" cy="1426350"/>
              </a:xfrm>
              <a:custGeom>
                <a:avLst/>
                <a:gdLst/>
                <a:ahLst/>
                <a:cxnLst/>
                <a:rect l="l" t="t" r="r" b="b"/>
                <a:pathLst>
                  <a:path w="76051" h="57054" extrusionOk="0">
                    <a:moveTo>
                      <a:pt x="3466" y="1"/>
                    </a:moveTo>
                    <a:cubicBezTo>
                      <a:pt x="1551" y="1"/>
                      <a:pt x="1" y="1581"/>
                      <a:pt x="1" y="3466"/>
                    </a:cubicBezTo>
                    <a:lnTo>
                      <a:pt x="1" y="53588"/>
                    </a:lnTo>
                    <a:cubicBezTo>
                      <a:pt x="1" y="55473"/>
                      <a:pt x="1551" y="57053"/>
                      <a:pt x="3466" y="57053"/>
                    </a:cubicBezTo>
                    <a:lnTo>
                      <a:pt x="72616" y="57053"/>
                    </a:lnTo>
                    <a:cubicBezTo>
                      <a:pt x="74501" y="57053"/>
                      <a:pt x="76051" y="55473"/>
                      <a:pt x="76051" y="53588"/>
                    </a:cubicBezTo>
                    <a:lnTo>
                      <a:pt x="76051" y="3466"/>
                    </a:lnTo>
                    <a:cubicBezTo>
                      <a:pt x="76051" y="1581"/>
                      <a:pt x="74501" y="1"/>
                      <a:pt x="726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8"/>
              <p:cNvSpPr/>
              <p:nvPr/>
            </p:nvSpPr>
            <p:spPr>
              <a:xfrm>
                <a:off x="7907700" y="513850"/>
                <a:ext cx="1758425" cy="1005350"/>
              </a:xfrm>
              <a:custGeom>
                <a:avLst/>
                <a:gdLst/>
                <a:ahLst/>
                <a:cxnLst/>
                <a:rect l="l" t="t" r="r" b="b"/>
                <a:pathLst>
                  <a:path w="70337" h="40214" extrusionOk="0">
                    <a:moveTo>
                      <a:pt x="1" y="1"/>
                    </a:moveTo>
                    <a:lnTo>
                      <a:pt x="1" y="40214"/>
                    </a:lnTo>
                    <a:lnTo>
                      <a:pt x="70336" y="40214"/>
                    </a:lnTo>
                    <a:lnTo>
                      <a:pt x="703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8"/>
              <p:cNvSpPr/>
              <p:nvPr/>
            </p:nvSpPr>
            <p:spPr>
              <a:xfrm>
                <a:off x="7907700" y="514600"/>
                <a:ext cx="1759175" cy="1004600"/>
              </a:xfrm>
              <a:custGeom>
                <a:avLst/>
                <a:gdLst/>
                <a:ahLst/>
                <a:cxnLst/>
                <a:rect l="l" t="t" r="r" b="b"/>
                <a:pathLst>
                  <a:path w="70367" h="40184" extrusionOk="0">
                    <a:moveTo>
                      <a:pt x="1" y="1"/>
                    </a:moveTo>
                    <a:lnTo>
                      <a:pt x="1" y="40184"/>
                    </a:lnTo>
                    <a:lnTo>
                      <a:pt x="70367" y="40184"/>
                    </a:lnTo>
                    <a:lnTo>
                      <a:pt x="70367" y="39606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8"/>
              <p:cNvSpPr/>
              <p:nvPr/>
            </p:nvSpPr>
            <p:spPr>
              <a:xfrm>
                <a:off x="8206350" y="2080750"/>
                <a:ext cx="11679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6719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lnTo>
                      <a:pt x="44652" y="4104"/>
                    </a:lnTo>
                    <a:cubicBezTo>
                      <a:pt x="45807" y="4104"/>
                      <a:pt x="46719" y="3192"/>
                      <a:pt x="46719" y="2037"/>
                    </a:cubicBezTo>
                    <a:cubicBezTo>
                      <a:pt x="46719" y="912"/>
                      <a:pt x="45807" y="0"/>
                      <a:pt x="446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" name="Google Shape;971;p38"/>
            <p:cNvGrpSpPr/>
            <p:nvPr/>
          </p:nvGrpSpPr>
          <p:grpSpPr>
            <a:xfrm>
              <a:off x="5616674" y="2589317"/>
              <a:ext cx="1000549" cy="1192261"/>
              <a:chOff x="1565450" y="1196900"/>
              <a:chExt cx="3034725" cy="3616200"/>
            </a:xfrm>
          </p:grpSpPr>
          <p:sp>
            <p:nvSpPr>
              <p:cNvPr id="972" name="Google Shape;972;p38"/>
              <p:cNvSpPr/>
              <p:nvPr/>
            </p:nvSpPr>
            <p:spPr>
              <a:xfrm>
                <a:off x="1565450" y="1196900"/>
                <a:ext cx="3034725" cy="3616200"/>
              </a:xfrm>
              <a:custGeom>
                <a:avLst/>
                <a:gdLst/>
                <a:ahLst/>
                <a:cxnLst/>
                <a:rect l="l" t="t" r="r" b="b"/>
                <a:pathLst>
                  <a:path w="121389" h="144648" extrusionOk="0">
                    <a:moveTo>
                      <a:pt x="67239" y="0"/>
                    </a:moveTo>
                    <a:cubicBezTo>
                      <a:pt x="66801" y="0"/>
                      <a:pt x="66360" y="3"/>
                      <a:pt x="65914" y="10"/>
                    </a:cubicBezTo>
                    <a:cubicBezTo>
                      <a:pt x="10475" y="810"/>
                      <a:pt x="11642" y="41673"/>
                      <a:pt x="11843" y="53315"/>
                    </a:cubicBezTo>
                    <a:cubicBezTo>
                      <a:pt x="12043" y="64923"/>
                      <a:pt x="1" y="72495"/>
                      <a:pt x="1" y="76331"/>
                    </a:cubicBezTo>
                    <a:cubicBezTo>
                      <a:pt x="1" y="79667"/>
                      <a:pt x="14111" y="82936"/>
                      <a:pt x="10875" y="88540"/>
                    </a:cubicBezTo>
                    <a:cubicBezTo>
                      <a:pt x="9374" y="91108"/>
                      <a:pt x="8440" y="93710"/>
                      <a:pt x="12810" y="95111"/>
                    </a:cubicBezTo>
                    <a:cubicBezTo>
                      <a:pt x="8774" y="97213"/>
                      <a:pt x="9808" y="100915"/>
                      <a:pt x="12310" y="101749"/>
                    </a:cubicBezTo>
                    <a:cubicBezTo>
                      <a:pt x="13377" y="102116"/>
                      <a:pt x="13977" y="103284"/>
                      <a:pt x="13677" y="104385"/>
                    </a:cubicBezTo>
                    <a:cubicBezTo>
                      <a:pt x="9882" y="119244"/>
                      <a:pt x="19019" y="120212"/>
                      <a:pt x="27917" y="120212"/>
                    </a:cubicBezTo>
                    <a:cubicBezTo>
                      <a:pt x="29250" y="120212"/>
                      <a:pt x="30577" y="120190"/>
                      <a:pt x="31854" y="120190"/>
                    </a:cubicBezTo>
                    <a:cubicBezTo>
                      <a:pt x="33517" y="120190"/>
                      <a:pt x="35096" y="120227"/>
                      <a:pt x="36493" y="120396"/>
                    </a:cubicBezTo>
                    <a:cubicBezTo>
                      <a:pt x="46534" y="121597"/>
                      <a:pt x="43132" y="144613"/>
                      <a:pt x="43132" y="144613"/>
                    </a:cubicBezTo>
                    <a:cubicBezTo>
                      <a:pt x="43132" y="144613"/>
                      <a:pt x="67626" y="144563"/>
                      <a:pt x="86607" y="144563"/>
                    </a:cubicBezTo>
                    <a:cubicBezTo>
                      <a:pt x="98470" y="144563"/>
                      <a:pt x="108181" y="144583"/>
                      <a:pt x="108411" y="144647"/>
                    </a:cubicBezTo>
                    <a:cubicBezTo>
                      <a:pt x="108412" y="144647"/>
                      <a:pt x="108413" y="144647"/>
                      <a:pt x="108414" y="144647"/>
                    </a:cubicBezTo>
                    <a:cubicBezTo>
                      <a:pt x="108992" y="144647"/>
                      <a:pt x="102207" y="87572"/>
                      <a:pt x="102207" y="87572"/>
                    </a:cubicBezTo>
                    <a:cubicBezTo>
                      <a:pt x="102207" y="87572"/>
                      <a:pt x="115016" y="68726"/>
                      <a:pt x="117218" y="58718"/>
                    </a:cubicBezTo>
                    <a:cubicBezTo>
                      <a:pt x="119402" y="48758"/>
                      <a:pt x="121389" y="0"/>
                      <a:pt x="6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8"/>
              <p:cNvSpPr/>
              <p:nvPr/>
            </p:nvSpPr>
            <p:spPr>
              <a:xfrm>
                <a:off x="1955733" y="1325071"/>
                <a:ext cx="2453450" cy="2312108"/>
              </a:xfrm>
              <a:custGeom>
                <a:avLst/>
                <a:gdLst/>
                <a:ahLst/>
                <a:cxnLst/>
                <a:rect l="l" t="t" r="r" b="b"/>
                <a:pathLst>
                  <a:path w="98138" h="98137" extrusionOk="0">
                    <a:moveTo>
                      <a:pt x="49069" y="0"/>
                    </a:moveTo>
                    <a:cubicBezTo>
                      <a:pt x="21950" y="0"/>
                      <a:pt x="1" y="21949"/>
                      <a:pt x="1" y="49069"/>
                    </a:cubicBezTo>
                    <a:cubicBezTo>
                      <a:pt x="1" y="76188"/>
                      <a:pt x="21950" y="98137"/>
                      <a:pt x="49069" y="98137"/>
                    </a:cubicBezTo>
                    <a:cubicBezTo>
                      <a:pt x="76155" y="98137"/>
                      <a:pt x="98138" y="76188"/>
                      <a:pt x="98138" y="49069"/>
                    </a:cubicBezTo>
                    <a:cubicBezTo>
                      <a:pt x="98138" y="21949"/>
                      <a:pt x="76155" y="0"/>
                      <a:pt x="490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8"/>
              <p:cNvSpPr/>
              <p:nvPr/>
            </p:nvSpPr>
            <p:spPr>
              <a:xfrm>
                <a:off x="1901800" y="1437122"/>
                <a:ext cx="2509875" cy="1717150"/>
              </a:xfrm>
              <a:custGeom>
                <a:avLst/>
                <a:gdLst/>
                <a:ahLst/>
                <a:cxnLst/>
                <a:rect l="l" t="t" r="r" b="b"/>
                <a:pathLst>
                  <a:path w="100395" h="68686" extrusionOk="0">
                    <a:moveTo>
                      <a:pt x="44310" y="0"/>
                    </a:moveTo>
                    <a:cubicBezTo>
                      <a:pt x="42124" y="0"/>
                      <a:pt x="40008" y="1108"/>
                      <a:pt x="39084" y="3955"/>
                    </a:cubicBezTo>
                    <a:cubicBezTo>
                      <a:pt x="37935" y="2238"/>
                      <a:pt x="35477" y="1270"/>
                      <a:pt x="33013" y="1270"/>
                    </a:cubicBezTo>
                    <a:cubicBezTo>
                      <a:pt x="29830" y="1270"/>
                      <a:pt x="26637" y="2886"/>
                      <a:pt x="26242" y="6590"/>
                    </a:cubicBezTo>
                    <a:cubicBezTo>
                      <a:pt x="25732" y="6190"/>
                      <a:pt x="25009" y="6002"/>
                      <a:pt x="24196" y="6002"/>
                    </a:cubicBezTo>
                    <a:cubicBezTo>
                      <a:pt x="20808" y="6002"/>
                      <a:pt x="15867" y="9267"/>
                      <a:pt x="18369" y="14029"/>
                    </a:cubicBezTo>
                    <a:cubicBezTo>
                      <a:pt x="17796" y="13703"/>
                      <a:pt x="17134" y="13551"/>
                      <a:pt x="16443" y="13551"/>
                    </a:cubicBezTo>
                    <a:cubicBezTo>
                      <a:pt x="12753" y="13551"/>
                      <a:pt x="8220" y="17857"/>
                      <a:pt x="11731" y="22802"/>
                    </a:cubicBezTo>
                    <a:cubicBezTo>
                      <a:pt x="11731" y="22802"/>
                      <a:pt x="5527" y="25270"/>
                      <a:pt x="8296" y="31141"/>
                    </a:cubicBezTo>
                    <a:cubicBezTo>
                      <a:pt x="1" y="38221"/>
                      <a:pt x="5406" y="53105"/>
                      <a:pt x="16847" y="53105"/>
                    </a:cubicBezTo>
                    <a:cubicBezTo>
                      <a:pt x="17966" y="53105"/>
                      <a:pt x="19143" y="52963"/>
                      <a:pt x="20371" y="52656"/>
                    </a:cubicBezTo>
                    <a:lnTo>
                      <a:pt x="20371" y="52656"/>
                    </a:lnTo>
                    <a:cubicBezTo>
                      <a:pt x="20195" y="60279"/>
                      <a:pt x="26020" y="64191"/>
                      <a:pt x="32774" y="64191"/>
                    </a:cubicBezTo>
                    <a:cubicBezTo>
                      <a:pt x="37546" y="64191"/>
                      <a:pt x="42781" y="62238"/>
                      <a:pt x="46690" y="58260"/>
                    </a:cubicBezTo>
                    <a:cubicBezTo>
                      <a:pt x="48366" y="61102"/>
                      <a:pt x="52622" y="63079"/>
                      <a:pt x="57056" y="63079"/>
                    </a:cubicBezTo>
                    <a:cubicBezTo>
                      <a:pt x="59858" y="63079"/>
                      <a:pt x="62731" y="62289"/>
                      <a:pt x="65069" y="60429"/>
                    </a:cubicBezTo>
                    <a:cubicBezTo>
                      <a:pt x="65069" y="62469"/>
                      <a:pt x="68130" y="65861"/>
                      <a:pt x="72538" y="65861"/>
                    </a:cubicBezTo>
                    <a:cubicBezTo>
                      <a:pt x="74474" y="65861"/>
                      <a:pt x="76669" y="65207"/>
                      <a:pt x="78979" y="63498"/>
                    </a:cubicBezTo>
                    <a:cubicBezTo>
                      <a:pt x="80690" y="67213"/>
                      <a:pt x="83447" y="68685"/>
                      <a:pt x="86059" y="68685"/>
                    </a:cubicBezTo>
                    <a:cubicBezTo>
                      <a:pt x="90273" y="68685"/>
                      <a:pt x="94113" y="64856"/>
                      <a:pt x="92589" y="60429"/>
                    </a:cubicBezTo>
                    <a:cubicBezTo>
                      <a:pt x="95058" y="59194"/>
                      <a:pt x="98160" y="55625"/>
                      <a:pt x="94290" y="49021"/>
                    </a:cubicBezTo>
                    <a:cubicBezTo>
                      <a:pt x="97493" y="48587"/>
                      <a:pt x="100395" y="43116"/>
                      <a:pt x="95758" y="38213"/>
                    </a:cubicBezTo>
                    <a:cubicBezTo>
                      <a:pt x="95758" y="38213"/>
                      <a:pt x="98060" y="30574"/>
                      <a:pt x="91989" y="27505"/>
                    </a:cubicBezTo>
                    <a:cubicBezTo>
                      <a:pt x="91989" y="27505"/>
                      <a:pt x="93089" y="19333"/>
                      <a:pt x="85818" y="18532"/>
                    </a:cubicBezTo>
                    <a:cubicBezTo>
                      <a:pt x="86431" y="14021"/>
                      <a:pt x="82710" y="10579"/>
                      <a:pt x="78328" y="10579"/>
                    </a:cubicBezTo>
                    <a:cubicBezTo>
                      <a:pt x="77233" y="10579"/>
                      <a:pt x="76097" y="10793"/>
                      <a:pt x="74977" y="11260"/>
                    </a:cubicBezTo>
                    <a:cubicBezTo>
                      <a:pt x="74733" y="7924"/>
                      <a:pt x="71964" y="4996"/>
                      <a:pt x="68553" y="4996"/>
                    </a:cubicBezTo>
                    <a:cubicBezTo>
                      <a:pt x="67293" y="4996"/>
                      <a:pt x="65944" y="5396"/>
                      <a:pt x="64602" y="6323"/>
                    </a:cubicBezTo>
                    <a:cubicBezTo>
                      <a:pt x="63867" y="4277"/>
                      <a:pt x="60470" y="1519"/>
                      <a:pt x="56333" y="1519"/>
                    </a:cubicBezTo>
                    <a:cubicBezTo>
                      <a:pt x="54467" y="1519"/>
                      <a:pt x="52450" y="2080"/>
                      <a:pt x="50459" y="3521"/>
                    </a:cubicBezTo>
                    <a:cubicBezTo>
                      <a:pt x="49507" y="1509"/>
                      <a:pt x="46861" y="0"/>
                      <a:pt x="44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8"/>
              <p:cNvSpPr/>
              <p:nvPr/>
            </p:nvSpPr>
            <p:spPr>
              <a:xfrm>
                <a:off x="3305025" y="2598422"/>
                <a:ext cx="740550" cy="236850"/>
              </a:xfrm>
              <a:custGeom>
                <a:avLst/>
                <a:gdLst/>
                <a:ahLst/>
                <a:cxnLst/>
                <a:rect l="l" t="t" r="r" b="b"/>
                <a:pathLst>
                  <a:path w="29622" h="9474" fill="none" extrusionOk="0">
                    <a:moveTo>
                      <a:pt x="28154" y="0"/>
                    </a:moveTo>
                    <a:cubicBezTo>
                      <a:pt x="29622" y="5604"/>
                      <a:pt x="24518" y="9473"/>
                      <a:pt x="18347" y="7939"/>
                    </a:cubicBezTo>
                    <a:cubicBezTo>
                      <a:pt x="12176" y="6405"/>
                      <a:pt x="3103" y="7072"/>
                      <a:pt x="1" y="827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8"/>
              <p:cNvSpPr/>
              <p:nvPr/>
            </p:nvSpPr>
            <p:spPr>
              <a:xfrm>
                <a:off x="3434300" y="2526697"/>
                <a:ext cx="77575" cy="1759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039" fill="none" extrusionOk="0">
                    <a:moveTo>
                      <a:pt x="3102" y="0"/>
                    </a:moveTo>
                    <a:cubicBezTo>
                      <a:pt x="3102" y="0"/>
                      <a:pt x="0" y="1668"/>
                      <a:pt x="1234" y="7039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8"/>
              <p:cNvSpPr/>
              <p:nvPr/>
            </p:nvSpPr>
            <p:spPr>
              <a:xfrm>
                <a:off x="3046525" y="2108897"/>
                <a:ext cx="861450" cy="607950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24318" fill="none" extrusionOk="0">
                    <a:moveTo>
                      <a:pt x="24518" y="0"/>
                    </a:moveTo>
                    <a:cubicBezTo>
                      <a:pt x="32690" y="0"/>
                      <a:pt x="34458" y="6805"/>
                      <a:pt x="33824" y="9440"/>
                    </a:cubicBezTo>
                    <a:cubicBezTo>
                      <a:pt x="33190" y="12142"/>
                      <a:pt x="31256" y="17013"/>
                      <a:pt x="22983" y="16679"/>
                    </a:cubicBezTo>
                    <a:cubicBezTo>
                      <a:pt x="14711" y="16379"/>
                      <a:pt x="7205" y="17913"/>
                      <a:pt x="0" y="2431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8"/>
              <p:cNvSpPr/>
              <p:nvPr/>
            </p:nvSpPr>
            <p:spPr>
              <a:xfrm>
                <a:off x="3057350" y="2413272"/>
                <a:ext cx="16597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7707" fill="none" extrusionOk="0">
                    <a:moveTo>
                      <a:pt x="6639" y="7406"/>
                    </a:moveTo>
                    <a:cubicBezTo>
                      <a:pt x="3303" y="7706"/>
                      <a:pt x="1" y="3403"/>
                      <a:pt x="3403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8"/>
              <p:cNvSpPr/>
              <p:nvPr/>
            </p:nvSpPr>
            <p:spPr>
              <a:xfrm>
                <a:off x="2838025" y="2560047"/>
                <a:ext cx="492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72" fill="none" extrusionOk="0">
                    <a:moveTo>
                      <a:pt x="1769" y="1"/>
                    </a:moveTo>
                    <a:cubicBezTo>
                      <a:pt x="1769" y="1"/>
                      <a:pt x="1969" y="4604"/>
                      <a:pt x="1" y="5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8"/>
              <p:cNvSpPr/>
              <p:nvPr/>
            </p:nvSpPr>
            <p:spPr>
              <a:xfrm>
                <a:off x="2619550" y="2459147"/>
                <a:ext cx="257700" cy="206000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8240" fill="none" extrusionOk="0">
                    <a:moveTo>
                      <a:pt x="10308" y="6872"/>
                    </a:moveTo>
                    <a:cubicBezTo>
                      <a:pt x="10308" y="6872"/>
                      <a:pt x="1635" y="82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8"/>
              <p:cNvSpPr/>
              <p:nvPr/>
            </p:nvSpPr>
            <p:spPr>
              <a:xfrm>
                <a:off x="2608700" y="2590072"/>
                <a:ext cx="87600" cy="155975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6239" fill="none" extrusionOk="0">
                    <a:moveTo>
                      <a:pt x="3503" y="0"/>
                    </a:moveTo>
                    <a:cubicBezTo>
                      <a:pt x="3503" y="0"/>
                      <a:pt x="1" y="1268"/>
                      <a:pt x="434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8"/>
              <p:cNvSpPr/>
              <p:nvPr/>
            </p:nvSpPr>
            <p:spPr>
              <a:xfrm>
                <a:off x="3384250" y="1718622"/>
                <a:ext cx="400325" cy="568750"/>
              </a:xfrm>
              <a:custGeom>
                <a:avLst/>
                <a:gdLst/>
                <a:ahLst/>
                <a:cxnLst/>
                <a:rect l="l" t="t" r="r" b="b"/>
                <a:pathLst>
                  <a:path w="16013" h="22750" fill="none" extrusionOk="0">
                    <a:moveTo>
                      <a:pt x="15645" y="0"/>
                    </a:moveTo>
                    <a:cubicBezTo>
                      <a:pt x="16012" y="4103"/>
                      <a:pt x="11776" y="7472"/>
                      <a:pt x="6505" y="7906"/>
                    </a:cubicBezTo>
                    <a:cubicBezTo>
                      <a:pt x="1268" y="8306"/>
                      <a:pt x="1" y="22750"/>
                      <a:pt x="10441" y="21482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8"/>
              <p:cNvSpPr/>
              <p:nvPr/>
            </p:nvSpPr>
            <p:spPr>
              <a:xfrm>
                <a:off x="2411050" y="2191447"/>
                <a:ext cx="974900" cy="562925"/>
              </a:xfrm>
              <a:custGeom>
                <a:avLst/>
                <a:gdLst/>
                <a:ahLst/>
                <a:cxnLst/>
                <a:rect l="l" t="t" r="r" b="b"/>
                <a:pathLst>
                  <a:path w="38996" h="22517" fill="none" extrusionOk="0">
                    <a:moveTo>
                      <a:pt x="38995" y="1"/>
                    </a:moveTo>
                    <a:cubicBezTo>
                      <a:pt x="38762" y="4004"/>
                      <a:pt x="36093" y="8040"/>
                      <a:pt x="25886" y="7406"/>
                    </a:cubicBezTo>
                    <a:cubicBezTo>
                      <a:pt x="15679" y="6772"/>
                      <a:pt x="3704" y="8674"/>
                      <a:pt x="1" y="2251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8"/>
              <p:cNvSpPr/>
              <p:nvPr/>
            </p:nvSpPr>
            <p:spPr>
              <a:xfrm>
                <a:off x="2497800" y="2766872"/>
                <a:ext cx="47535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19014" h="12109" fill="none" extrusionOk="0">
                    <a:moveTo>
                      <a:pt x="17946" y="0"/>
                    </a:moveTo>
                    <a:cubicBezTo>
                      <a:pt x="19014" y="4837"/>
                      <a:pt x="11575" y="12109"/>
                      <a:pt x="0" y="80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8"/>
              <p:cNvSpPr/>
              <p:nvPr/>
            </p:nvSpPr>
            <p:spPr>
              <a:xfrm>
                <a:off x="3023175" y="2191447"/>
                <a:ext cx="84250" cy="1876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7507" fill="none" extrusionOk="0">
                    <a:moveTo>
                      <a:pt x="2102" y="1"/>
                    </a:moveTo>
                    <a:cubicBezTo>
                      <a:pt x="2102" y="1"/>
                      <a:pt x="0" y="5371"/>
                      <a:pt x="3369" y="75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8"/>
              <p:cNvSpPr/>
              <p:nvPr/>
            </p:nvSpPr>
            <p:spPr>
              <a:xfrm>
                <a:off x="3208300" y="1657747"/>
                <a:ext cx="240200" cy="515375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20615" fill="none" extrusionOk="0">
                    <a:moveTo>
                      <a:pt x="9607" y="0"/>
                    </a:moveTo>
                    <a:cubicBezTo>
                      <a:pt x="9607" y="0"/>
                      <a:pt x="0" y="6405"/>
                      <a:pt x="601" y="2061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8"/>
              <p:cNvSpPr/>
              <p:nvPr/>
            </p:nvSpPr>
            <p:spPr>
              <a:xfrm>
                <a:off x="2697925" y="2017172"/>
                <a:ext cx="525400" cy="1559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6238" fill="none" extrusionOk="0">
                    <a:moveTo>
                      <a:pt x="21016" y="1901"/>
                    </a:moveTo>
                    <a:cubicBezTo>
                      <a:pt x="21016" y="1901"/>
                      <a:pt x="8940" y="0"/>
                      <a:pt x="1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8"/>
              <p:cNvSpPr/>
              <p:nvPr/>
            </p:nvSpPr>
            <p:spPr>
              <a:xfrm>
                <a:off x="2687100" y="1783672"/>
                <a:ext cx="594600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23784" h="6672" fill="none" extrusionOk="0">
                    <a:moveTo>
                      <a:pt x="23784" y="3503"/>
                    </a:moveTo>
                    <a:cubicBezTo>
                      <a:pt x="23784" y="3503"/>
                      <a:pt x="7672" y="0"/>
                      <a:pt x="0" y="6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8"/>
              <p:cNvSpPr/>
              <p:nvPr/>
            </p:nvSpPr>
            <p:spPr>
              <a:xfrm>
                <a:off x="2545325" y="1601872"/>
                <a:ext cx="742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637" fill="none" extrusionOk="0">
                    <a:moveTo>
                      <a:pt x="501" y="0"/>
                    </a:moveTo>
                    <a:cubicBezTo>
                      <a:pt x="501" y="0"/>
                      <a:pt x="0" y="3136"/>
                      <a:pt x="2969" y="463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8"/>
              <p:cNvSpPr/>
              <p:nvPr/>
            </p:nvSpPr>
            <p:spPr>
              <a:xfrm>
                <a:off x="3114900" y="1525147"/>
                <a:ext cx="190150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9074" fill="none" extrusionOk="0">
                    <a:moveTo>
                      <a:pt x="1935" y="0"/>
                    </a:moveTo>
                    <a:cubicBezTo>
                      <a:pt x="200" y="1368"/>
                      <a:pt x="0" y="3336"/>
                      <a:pt x="601" y="4870"/>
                    </a:cubicBezTo>
                    <a:cubicBezTo>
                      <a:pt x="1235" y="6405"/>
                      <a:pt x="3836" y="9073"/>
                      <a:pt x="7606" y="900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8"/>
              <p:cNvSpPr/>
              <p:nvPr/>
            </p:nvSpPr>
            <p:spPr>
              <a:xfrm>
                <a:off x="2109175" y="2129747"/>
                <a:ext cx="317750" cy="2185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8740" fill="none" extrusionOk="0">
                    <a:moveTo>
                      <a:pt x="12710" y="0"/>
                    </a:moveTo>
                    <a:cubicBezTo>
                      <a:pt x="11642" y="5871"/>
                      <a:pt x="3403" y="8740"/>
                      <a:pt x="1" y="350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8"/>
              <p:cNvSpPr/>
              <p:nvPr/>
            </p:nvSpPr>
            <p:spPr>
              <a:xfrm>
                <a:off x="2244275" y="2379097"/>
                <a:ext cx="296900" cy="233525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9341" fill="none" extrusionOk="0">
                    <a:moveTo>
                      <a:pt x="11876" y="5604"/>
                    </a:moveTo>
                    <a:cubicBezTo>
                      <a:pt x="11876" y="5604"/>
                      <a:pt x="2369" y="93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8"/>
              <p:cNvSpPr/>
              <p:nvPr/>
            </p:nvSpPr>
            <p:spPr>
              <a:xfrm>
                <a:off x="2423575" y="2024672"/>
                <a:ext cx="260200" cy="388625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5545" fill="none" extrusionOk="0">
                    <a:moveTo>
                      <a:pt x="10408" y="15545"/>
                    </a:moveTo>
                    <a:cubicBezTo>
                      <a:pt x="4837" y="14077"/>
                      <a:pt x="0" y="8606"/>
                      <a:pt x="7205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8"/>
              <p:cNvSpPr/>
              <p:nvPr/>
            </p:nvSpPr>
            <p:spPr>
              <a:xfrm>
                <a:off x="2194250" y="1701097"/>
                <a:ext cx="733025" cy="432000"/>
              </a:xfrm>
              <a:custGeom>
                <a:avLst/>
                <a:gdLst/>
                <a:ahLst/>
                <a:cxnLst/>
                <a:rect l="l" t="t" r="r" b="b"/>
                <a:pathLst>
                  <a:path w="29321" h="17280" fill="none" extrusionOk="0">
                    <a:moveTo>
                      <a:pt x="0" y="12309"/>
                    </a:moveTo>
                    <a:cubicBezTo>
                      <a:pt x="0" y="12309"/>
                      <a:pt x="5237" y="17280"/>
                      <a:pt x="12142" y="10642"/>
                    </a:cubicBezTo>
                    <a:cubicBezTo>
                      <a:pt x="18980" y="4037"/>
                      <a:pt x="19080" y="1168"/>
                      <a:pt x="29321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8"/>
              <p:cNvSpPr/>
              <p:nvPr/>
            </p:nvSpPr>
            <p:spPr>
              <a:xfrm>
                <a:off x="3008975" y="2784372"/>
                <a:ext cx="123450" cy="1601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6406" fill="none" extrusionOk="0">
                    <a:moveTo>
                      <a:pt x="4938" y="1"/>
                    </a:moveTo>
                    <a:cubicBezTo>
                      <a:pt x="4938" y="1"/>
                      <a:pt x="2770" y="4704"/>
                      <a:pt x="1" y="640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" name="Google Shape;996;p38"/>
            <p:cNvGrpSpPr/>
            <p:nvPr/>
          </p:nvGrpSpPr>
          <p:grpSpPr>
            <a:xfrm flipH="1">
              <a:off x="6391925" y="2646986"/>
              <a:ext cx="468450" cy="326868"/>
              <a:chOff x="5299162" y="1997886"/>
              <a:chExt cx="468450" cy="326868"/>
            </a:xfrm>
          </p:grpSpPr>
          <p:sp>
            <p:nvSpPr>
              <p:cNvPr id="997" name="Google Shape;997;p38"/>
              <p:cNvSpPr/>
              <p:nvPr/>
            </p:nvSpPr>
            <p:spPr>
              <a:xfrm>
                <a:off x="5333557" y="1997886"/>
                <a:ext cx="203249" cy="44828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869" extrusionOk="0">
                    <a:moveTo>
                      <a:pt x="901" y="1"/>
                    </a:moveTo>
                    <a:cubicBezTo>
                      <a:pt x="401" y="1"/>
                      <a:pt x="1" y="434"/>
                      <a:pt x="1" y="935"/>
                    </a:cubicBezTo>
                    <a:cubicBezTo>
                      <a:pt x="1" y="1435"/>
                      <a:pt x="401" y="1869"/>
                      <a:pt x="901" y="1869"/>
                    </a:cubicBezTo>
                    <a:lnTo>
                      <a:pt x="7539" y="1869"/>
                    </a:lnTo>
                    <a:cubicBezTo>
                      <a:pt x="8040" y="1869"/>
                      <a:pt x="8473" y="1468"/>
                      <a:pt x="8473" y="935"/>
                    </a:cubicBezTo>
                    <a:cubicBezTo>
                      <a:pt x="8473" y="434"/>
                      <a:pt x="8040" y="1"/>
                      <a:pt x="75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8"/>
              <p:cNvSpPr/>
              <p:nvPr/>
            </p:nvSpPr>
            <p:spPr>
              <a:xfrm>
                <a:off x="5333557" y="2087494"/>
                <a:ext cx="101624" cy="44036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1836" extrusionOk="0">
                    <a:moveTo>
                      <a:pt x="901" y="1"/>
                    </a:moveTo>
                    <a:cubicBezTo>
                      <a:pt x="401" y="1"/>
                      <a:pt x="1" y="401"/>
                      <a:pt x="1" y="901"/>
                    </a:cubicBezTo>
                    <a:cubicBezTo>
                      <a:pt x="1" y="1402"/>
                      <a:pt x="401" y="1835"/>
                      <a:pt x="901" y="1835"/>
                    </a:cubicBezTo>
                    <a:lnTo>
                      <a:pt x="3336" y="1835"/>
                    </a:lnTo>
                    <a:cubicBezTo>
                      <a:pt x="3837" y="1835"/>
                      <a:pt x="4237" y="1402"/>
                      <a:pt x="4237" y="901"/>
                    </a:cubicBezTo>
                    <a:cubicBezTo>
                      <a:pt x="4237" y="401"/>
                      <a:pt x="3837" y="1"/>
                      <a:pt x="33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8"/>
              <p:cNvSpPr/>
              <p:nvPr/>
            </p:nvSpPr>
            <p:spPr>
              <a:xfrm>
                <a:off x="5299162" y="2177102"/>
                <a:ext cx="4003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9" extrusionOk="0">
                    <a:moveTo>
                      <a:pt x="834" y="1"/>
                    </a:moveTo>
                    <a:cubicBezTo>
                      <a:pt x="400" y="1"/>
                      <a:pt x="0" y="401"/>
                      <a:pt x="0" y="835"/>
                    </a:cubicBezTo>
                    <a:cubicBezTo>
                      <a:pt x="0" y="1302"/>
                      <a:pt x="400" y="1668"/>
                      <a:pt x="834" y="1668"/>
                    </a:cubicBezTo>
                    <a:cubicBezTo>
                      <a:pt x="1301" y="1668"/>
                      <a:pt x="1668" y="1302"/>
                      <a:pt x="1668" y="835"/>
                    </a:cubicBezTo>
                    <a:cubicBezTo>
                      <a:pt x="1668" y="401"/>
                      <a:pt x="1301" y="1"/>
                      <a:pt x="8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8"/>
              <p:cNvSpPr/>
              <p:nvPr/>
            </p:nvSpPr>
            <p:spPr>
              <a:xfrm>
                <a:off x="5727582" y="2284675"/>
                <a:ext cx="4003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1" extrusionOk="0">
                    <a:moveTo>
                      <a:pt x="893" y="1"/>
                    </a:moveTo>
                    <a:cubicBezTo>
                      <a:pt x="874" y="1"/>
                      <a:pt x="854" y="1"/>
                      <a:pt x="834" y="3"/>
                    </a:cubicBezTo>
                    <a:cubicBezTo>
                      <a:pt x="401" y="3"/>
                      <a:pt x="0" y="403"/>
                      <a:pt x="0" y="837"/>
                    </a:cubicBezTo>
                    <a:cubicBezTo>
                      <a:pt x="0" y="1304"/>
                      <a:pt x="401" y="1671"/>
                      <a:pt x="834" y="1671"/>
                    </a:cubicBezTo>
                    <a:cubicBezTo>
                      <a:pt x="1301" y="1671"/>
                      <a:pt x="1668" y="1304"/>
                      <a:pt x="1668" y="837"/>
                    </a:cubicBezTo>
                    <a:cubicBezTo>
                      <a:pt x="1668" y="357"/>
                      <a:pt x="1332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8"/>
              <p:cNvSpPr/>
              <p:nvPr/>
            </p:nvSpPr>
            <p:spPr>
              <a:xfrm>
                <a:off x="5318362" y="2197099"/>
                <a:ext cx="422495" cy="107526"/>
              </a:xfrm>
              <a:custGeom>
                <a:avLst/>
                <a:gdLst/>
                <a:ahLst/>
                <a:cxnLst/>
                <a:rect l="l" t="t" r="r" b="b"/>
                <a:pathLst>
                  <a:path w="11576" h="10842" fill="none" extrusionOk="0">
                    <a:moveTo>
                      <a:pt x="1" y="1"/>
                    </a:moveTo>
                    <a:lnTo>
                      <a:pt x="11576" y="10842"/>
                    </a:lnTo>
                  </a:path>
                </a:pathLst>
              </a:custGeom>
              <a:noFill/>
              <a:ln w="83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2" name="Google Shape;1002;p38"/>
          <p:cNvSpPr txBox="1">
            <a:spLocks noGrp="1"/>
          </p:cNvSpPr>
          <p:nvPr>
            <p:ph type="title"/>
          </p:nvPr>
        </p:nvSpPr>
        <p:spPr>
          <a:xfrm>
            <a:off x="715100" y="2279275"/>
            <a:ext cx="3658800" cy="17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findings</a:t>
            </a:r>
            <a:endParaRPr/>
          </a:p>
        </p:txBody>
      </p:sp>
      <p:sp>
        <p:nvSpPr>
          <p:cNvPr id="1003" name="Google Shape;1003;p38"/>
          <p:cNvSpPr txBox="1">
            <a:spLocks noGrp="1"/>
          </p:cNvSpPr>
          <p:nvPr>
            <p:ph type="title" idx="2"/>
          </p:nvPr>
        </p:nvSpPr>
        <p:spPr>
          <a:xfrm>
            <a:off x="715100" y="1087350"/>
            <a:ext cx="1248900" cy="10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1004" name="Google Shape;1004;p38"/>
          <p:cNvGrpSpPr/>
          <p:nvPr/>
        </p:nvGrpSpPr>
        <p:grpSpPr>
          <a:xfrm>
            <a:off x="6329112" y="1893194"/>
            <a:ext cx="2324663" cy="2715408"/>
            <a:chOff x="6329112" y="1893194"/>
            <a:chExt cx="2324663" cy="2715408"/>
          </a:xfrm>
        </p:grpSpPr>
        <p:sp>
          <p:nvSpPr>
            <p:cNvPr id="1005" name="Google Shape;1005;p38"/>
            <p:cNvSpPr/>
            <p:nvPr/>
          </p:nvSpPr>
          <p:spPr>
            <a:xfrm>
              <a:off x="7790500" y="4470925"/>
              <a:ext cx="226475" cy="125554"/>
            </a:xfrm>
            <a:custGeom>
              <a:avLst/>
              <a:gdLst/>
              <a:ahLst/>
              <a:cxnLst/>
              <a:rect l="l" t="t" r="r" b="b"/>
              <a:pathLst>
                <a:path w="9059" h="4459" extrusionOk="0">
                  <a:moveTo>
                    <a:pt x="9059" y="0"/>
                  </a:moveTo>
                  <a:cubicBezTo>
                    <a:pt x="9059" y="0"/>
                    <a:pt x="5047" y="578"/>
                    <a:pt x="4712" y="1064"/>
                  </a:cubicBezTo>
                  <a:cubicBezTo>
                    <a:pt x="4378" y="1611"/>
                    <a:pt x="1" y="4195"/>
                    <a:pt x="396" y="4377"/>
                  </a:cubicBezTo>
                  <a:cubicBezTo>
                    <a:pt x="518" y="4438"/>
                    <a:pt x="1521" y="4458"/>
                    <a:pt x="2804" y="4458"/>
                  </a:cubicBezTo>
                  <a:cubicBezTo>
                    <a:pt x="5371" y="4458"/>
                    <a:pt x="9059" y="4377"/>
                    <a:pt x="9059" y="4377"/>
                  </a:cubicBezTo>
                  <a:lnTo>
                    <a:pt x="9059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8"/>
            <p:cNvSpPr/>
            <p:nvPr/>
          </p:nvSpPr>
          <p:spPr>
            <a:xfrm>
              <a:off x="8238075" y="4483047"/>
              <a:ext cx="225725" cy="125554"/>
            </a:xfrm>
            <a:custGeom>
              <a:avLst/>
              <a:gdLst/>
              <a:ahLst/>
              <a:cxnLst/>
              <a:rect l="l" t="t" r="r" b="b"/>
              <a:pathLst>
                <a:path w="9029" h="4459" extrusionOk="0">
                  <a:moveTo>
                    <a:pt x="9029" y="0"/>
                  </a:moveTo>
                  <a:cubicBezTo>
                    <a:pt x="9029" y="0"/>
                    <a:pt x="5047" y="578"/>
                    <a:pt x="4712" y="1064"/>
                  </a:cubicBezTo>
                  <a:cubicBezTo>
                    <a:pt x="4348" y="1611"/>
                    <a:pt x="1" y="4195"/>
                    <a:pt x="366" y="4377"/>
                  </a:cubicBezTo>
                  <a:cubicBezTo>
                    <a:pt x="497" y="4438"/>
                    <a:pt x="1504" y="4458"/>
                    <a:pt x="2787" y="4458"/>
                  </a:cubicBezTo>
                  <a:cubicBezTo>
                    <a:pt x="5354" y="4458"/>
                    <a:pt x="9029" y="4377"/>
                    <a:pt x="9029" y="4377"/>
                  </a:cubicBezTo>
                  <a:lnTo>
                    <a:pt x="90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8"/>
            <p:cNvSpPr/>
            <p:nvPr/>
          </p:nvSpPr>
          <p:spPr>
            <a:xfrm>
              <a:off x="7960725" y="2136544"/>
              <a:ext cx="219275" cy="236400"/>
            </a:xfrm>
            <a:custGeom>
              <a:avLst/>
              <a:gdLst/>
              <a:ahLst/>
              <a:cxnLst/>
              <a:rect l="l" t="t" r="r" b="b"/>
              <a:pathLst>
                <a:path w="8771" h="9456" extrusionOk="0">
                  <a:moveTo>
                    <a:pt x="3642" y="1"/>
                  </a:moveTo>
                  <a:cubicBezTo>
                    <a:pt x="3266" y="1"/>
                    <a:pt x="3039" y="244"/>
                    <a:pt x="3071" y="814"/>
                  </a:cubicBezTo>
                  <a:cubicBezTo>
                    <a:pt x="3071" y="814"/>
                    <a:pt x="3709" y="2516"/>
                    <a:pt x="3314" y="4127"/>
                  </a:cubicBezTo>
                  <a:cubicBezTo>
                    <a:pt x="2919" y="5768"/>
                    <a:pt x="1" y="6923"/>
                    <a:pt x="3223" y="8656"/>
                  </a:cubicBezTo>
                  <a:cubicBezTo>
                    <a:pt x="4247" y="9197"/>
                    <a:pt x="5122" y="9456"/>
                    <a:pt x="5847" y="9456"/>
                  </a:cubicBezTo>
                  <a:cubicBezTo>
                    <a:pt x="7402" y="9456"/>
                    <a:pt x="8274" y="8268"/>
                    <a:pt x="8481" y="6133"/>
                  </a:cubicBezTo>
                  <a:cubicBezTo>
                    <a:pt x="8771" y="3623"/>
                    <a:pt x="5093" y="1"/>
                    <a:pt x="3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8"/>
            <p:cNvSpPr/>
            <p:nvPr/>
          </p:nvSpPr>
          <p:spPr>
            <a:xfrm>
              <a:off x="7475150" y="1893194"/>
              <a:ext cx="126175" cy="220400"/>
            </a:xfrm>
            <a:custGeom>
              <a:avLst/>
              <a:gdLst/>
              <a:ahLst/>
              <a:cxnLst/>
              <a:rect l="l" t="t" r="r" b="b"/>
              <a:pathLst>
                <a:path w="5047" h="8816" extrusionOk="0">
                  <a:moveTo>
                    <a:pt x="2919" y="1"/>
                  </a:moveTo>
                  <a:lnTo>
                    <a:pt x="2919" y="2736"/>
                  </a:lnTo>
                  <a:lnTo>
                    <a:pt x="1" y="3587"/>
                  </a:lnTo>
                  <a:lnTo>
                    <a:pt x="1217" y="8815"/>
                  </a:lnTo>
                  <a:lnTo>
                    <a:pt x="5046" y="8268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8"/>
            <p:cNvSpPr/>
            <p:nvPr/>
          </p:nvSpPr>
          <p:spPr>
            <a:xfrm>
              <a:off x="7418175" y="2064919"/>
              <a:ext cx="607175" cy="718900"/>
            </a:xfrm>
            <a:custGeom>
              <a:avLst/>
              <a:gdLst/>
              <a:ahLst/>
              <a:cxnLst/>
              <a:rect l="l" t="t" r="r" b="b"/>
              <a:pathLst>
                <a:path w="24287" h="28756" extrusionOk="0">
                  <a:moveTo>
                    <a:pt x="9848" y="1"/>
                  </a:moveTo>
                  <a:lnTo>
                    <a:pt x="608" y="882"/>
                  </a:lnTo>
                  <a:cubicBezTo>
                    <a:pt x="608" y="882"/>
                    <a:pt x="0" y="28086"/>
                    <a:pt x="2006" y="28421"/>
                  </a:cubicBezTo>
                  <a:cubicBezTo>
                    <a:pt x="4043" y="28755"/>
                    <a:pt x="21733" y="28755"/>
                    <a:pt x="21733" y="28755"/>
                  </a:cubicBezTo>
                  <a:lnTo>
                    <a:pt x="24286" y="14591"/>
                  </a:lnTo>
                  <a:lnTo>
                    <a:pt x="24286" y="14591"/>
                  </a:lnTo>
                  <a:lnTo>
                    <a:pt x="11854" y="16719"/>
                  </a:lnTo>
                  <a:lnTo>
                    <a:pt x="98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8"/>
            <p:cNvSpPr/>
            <p:nvPr/>
          </p:nvSpPr>
          <p:spPr>
            <a:xfrm>
              <a:off x="7847500" y="3153094"/>
              <a:ext cx="413400" cy="1355675"/>
            </a:xfrm>
            <a:custGeom>
              <a:avLst/>
              <a:gdLst/>
              <a:ahLst/>
              <a:cxnLst/>
              <a:rect l="l" t="t" r="r" b="b"/>
              <a:pathLst>
                <a:path w="16536" h="54227" extrusionOk="0">
                  <a:moveTo>
                    <a:pt x="3040" y="0"/>
                  </a:moveTo>
                  <a:lnTo>
                    <a:pt x="1" y="54226"/>
                  </a:lnTo>
                  <a:lnTo>
                    <a:pt x="8937" y="54226"/>
                  </a:lnTo>
                  <a:lnTo>
                    <a:pt x="16536" y="179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8"/>
            <p:cNvSpPr/>
            <p:nvPr/>
          </p:nvSpPr>
          <p:spPr>
            <a:xfrm>
              <a:off x="8188700" y="3153094"/>
              <a:ext cx="334375" cy="1355675"/>
            </a:xfrm>
            <a:custGeom>
              <a:avLst/>
              <a:gdLst/>
              <a:ahLst/>
              <a:cxnLst/>
              <a:rect l="l" t="t" r="r" b="b"/>
              <a:pathLst>
                <a:path w="13375" h="54227" extrusionOk="0">
                  <a:moveTo>
                    <a:pt x="0" y="0"/>
                  </a:moveTo>
                  <a:lnTo>
                    <a:pt x="4408" y="54226"/>
                  </a:lnTo>
                  <a:lnTo>
                    <a:pt x="13374" y="54226"/>
                  </a:lnTo>
                  <a:lnTo>
                    <a:pt x="12371" y="28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8"/>
            <p:cNvSpPr/>
            <p:nvPr/>
          </p:nvSpPr>
          <p:spPr>
            <a:xfrm>
              <a:off x="7832300" y="2222219"/>
              <a:ext cx="669500" cy="819200"/>
            </a:xfrm>
            <a:custGeom>
              <a:avLst/>
              <a:gdLst/>
              <a:ahLst/>
              <a:cxnLst/>
              <a:rect l="l" t="t" r="r" b="b"/>
              <a:pathLst>
                <a:path w="26780" h="32768" extrusionOk="0">
                  <a:moveTo>
                    <a:pt x="14591" y="1"/>
                  </a:moveTo>
                  <a:lnTo>
                    <a:pt x="11065" y="244"/>
                  </a:lnTo>
                  <a:cubicBezTo>
                    <a:pt x="11065" y="244"/>
                    <a:pt x="10791" y="7691"/>
                    <a:pt x="9606" y="7691"/>
                  </a:cubicBezTo>
                  <a:cubicBezTo>
                    <a:pt x="8420" y="7691"/>
                    <a:pt x="3040" y="10487"/>
                    <a:pt x="1520" y="11673"/>
                  </a:cubicBezTo>
                  <a:cubicBezTo>
                    <a:pt x="1" y="12858"/>
                    <a:pt x="1520" y="32767"/>
                    <a:pt x="1520" y="32767"/>
                  </a:cubicBezTo>
                  <a:lnTo>
                    <a:pt x="26779" y="32767"/>
                  </a:lnTo>
                  <a:cubicBezTo>
                    <a:pt x="26779" y="32767"/>
                    <a:pt x="25411" y="13132"/>
                    <a:pt x="24804" y="10913"/>
                  </a:cubicBezTo>
                  <a:cubicBezTo>
                    <a:pt x="24135" y="8724"/>
                    <a:pt x="17265" y="7691"/>
                    <a:pt x="16414" y="7357"/>
                  </a:cubicBezTo>
                  <a:cubicBezTo>
                    <a:pt x="15533" y="6992"/>
                    <a:pt x="14591" y="1"/>
                    <a:pt x="14591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8"/>
            <p:cNvSpPr/>
            <p:nvPr/>
          </p:nvSpPr>
          <p:spPr>
            <a:xfrm>
              <a:off x="7833075" y="2406119"/>
              <a:ext cx="661125" cy="783475"/>
            </a:xfrm>
            <a:custGeom>
              <a:avLst/>
              <a:gdLst/>
              <a:ahLst/>
              <a:cxnLst/>
              <a:rect l="l" t="t" r="r" b="b"/>
              <a:pathLst>
                <a:path w="26445" h="31339" extrusionOk="0">
                  <a:moveTo>
                    <a:pt x="16353" y="1"/>
                  </a:moveTo>
                  <a:lnTo>
                    <a:pt x="11824" y="7903"/>
                  </a:lnTo>
                  <a:lnTo>
                    <a:pt x="9544" y="335"/>
                  </a:lnTo>
                  <a:cubicBezTo>
                    <a:pt x="9544" y="335"/>
                    <a:pt x="7599" y="791"/>
                    <a:pt x="3800" y="1916"/>
                  </a:cubicBezTo>
                  <a:cubicBezTo>
                    <a:pt x="0" y="3071"/>
                    <a:pt x="2401" y="31338"/>
                    <a:pt x="2401" y="31338"/>
                  </a:cubicBezTo>
                  <a:lnTo>
                    <a:pt x="25229" y="31338"/>
                  </a:lnTo>
                  <a:cubicBezTo>
                    <a:pt x="25229" y="31338"/>
                    <a:pt x="26444" y="4347"/>
                    <a:pt x="25411" y="2706"/>
                  </a:cubicBezTo>
                  <a:cubicBezTo>
                    <a:pt x="24408" y="1095"/>
                    <a:pt x="16353" y="1"/>
                    <a:pt x="16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8"/>
            <p:cNvSpPr/>
            <p:nvPr/>
          </p:nvSpPr>
          <p:spPr>
            <a:xfrm>
              <a:off x="8056475" y="2168569"/>
              <a:ext cx="150000" cy="170700"/>
            </a:xfrm>
            <a:custGeom>
              <a:avLst/>
              <a:gdLst/>
              <a:ahLst/>
              <a:cxnLst/>
              <a:rect l="l" t="t" r="r" b="b"/>
              <a:pathLst>
                <a:path w="6000" h="6828" extrusionOk="0">
                  <a:moveTo>
                    <a:pt x="2955" y="0"/>
                  </a:moveTo>
                  <a:cubicBezTo>
                    <a:pt x="2874" y="0"/>
                    <a:pt x="2791" y="6"/>
                    <a:pt x="2706" y="19"/>
                  </a:cubicBezTo>
                  <a:cubicBezTo>
                    <a:pt x="2706" y="19"/>
                    <a:pt x="2694" y="19"/>
                    <a:pt x="2673" y="19"/>
                  </a:cubicBezTo>
                  <a:cubicBezTo>
                    <a:pt x="2394" y="19"/>
                    <a:pt x="435" y="45"/>
                    <a:pt x="152" y="779"/>
                  </a:cubicBezTo>
                  <a:cubicBezTo>
                    <a:pt x="0" y="1205"/>
                    <a:pt x="639" y="6828"/>
                    <a:pt x="1368" y="6828"/>
                  </a:cubicBezTo>
                  <a:cubicBezTo>
                    <a:pt x="1794" y="6828"/>
                    <a:pt x="4833" y="6372"/>
                    <a:pt x="5411" y="5946"/>
                  </a:cubicBezTo>
                  <a:cubicBezTo>
                    <a:pt x="5999" y="5564"/>
                    <a:pt x="5392" y="0"/>
                    <a:pt x="2955" y="0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8"/>
            <p:cNvSpPr/>
            <p:nvPr/>
          </p:nvSpPr>
          <p:spPr>
            <a:xfrm>
              <a:off x="8055725" y="2191819"/>
              <a:ext cx="92725" cy="137675"/>
            </a:xfrm>
            <a:custGeom>
              <a:avLst/>
              <a:gdLst/>
              <a:ahLst/>
              <a:cxnLst/>
              <a:rect l="l" t="t" r="r" b="b"/>
              <a:pathLst>
                <a:path w="3709" h="5507" extrusionOk="0">
                  <a:moveTo>
                    <a:pt x="493" y="1"/>
                  </a:moveTo>
                  <a:cubicBezTo>
                    <a:pt x="491" y="1"/>
                    <a:pt x="488" y="1"/>
                    <a:pt x="486" y="1"/>
                  </a:cubicBezTo>
                  <a:cubicBezTo>
                    <a:pt x="274" y="92"/>
                    <a:pt x="274" y="31"/>
                    <a:pt x="152" y="761"/>
                  </a:cubicBezTo>
                  <a:cubicBezTo>
                    <a:pt x="0" y="1490"/>
                    <a:pt x="608" y="3740"/>
                    <a:pt x="608" y="3740"/>
                  </a:cubicBezTo>
                  <a:cubicBezTo>
                    <a:pt x="608" y="3740"/>
                    <a:pt x="912" y="5411"/>
                    <a:pt x="1064" y="5472"/>
                  </a:cubicBezTo>
                  <a:cubicBezTo>
                    <a:pt x="1111" y="5496"/>
                    <a:pt x="1175" y="5507"/>
                    <a:pt x="1253" y="5507"/>
                  </a:cubicBezTo>
                  <a:cubicBezTo>
                    <a:pt x="1675" y="5507"/>
                    <a:pt x="2481" y="5175"/>
                    <a:pt x="2918" y="4712"/>
                  </a:cubicBezTo>
                  <a:cubicBezTo>
                    <a:pt x="3708" y="3892"/>
                    <a:pt x="3526" y="3618"/>
                    <a:pt x="3374" y="2858"/>
                  </a:cubicBezTo>
                  <a:cubicBezTo>
                    <a:pt x="3161" y="1642"/>
                    <a:pt x="1945" y="1308"/>
                    <a:pt x="1945" y="1308"/>
                  </a:cubicBezTo>
                  <a:cubicBezTo>
                    <a:pt x="1945" y="1308"/>
                    <a:pt x="697" y="1"/>
                    <a:pt x="493" y="1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8"/>
            <p:cNvSpPr/>
            <p:nvPr/>
          </p:nvSpPr>
          <p:spPr>
            <a:xfrm>
              <a:off x="8171500" y="2219619"/>
              <a:ext cx="35450" cy="56225"/>
            </a:xfrm>
            <a:custGeom>
              <a:avLst/>
              <a:gdLst/>
              <a:ahLst/>
              <a:cxnLst/>
              <a:rect l="l" t="t" r="r" b="b"/>
              <a:pathLst>
                <a:path w="1418" h="2249" extrusionOk="0">
                  <a:moveTo>
                    <a:pt x="817" y="1"/>
                  </a:moveTo>
                  <a:cubicBezTo>
                    <a:pt x="568" y="1"/>
                    <a:pt x="202" y="348"/>
                    <a:pt x="202" y="348"/>
                  </a:cubicBezTo>
                  <a:cubicBezTo>
                    <a:pt x="0" y="492"/>
                    <a:pt x="72" y="2249"/>
                    <a:pt x="650" y="2249"/>
                  </a:cubicBezTo>
                  <a:cubicBezTo>
                    <a:pt x="681" y="2249"/>
                    <a:pt x="714" y="2244"/>
                    <a:pt x="749" y="2233"/>
                  </a:cubicBezTo>
                  <a:cubicBezTo>
                    <a:pt x="1418" y="2050"/>
                    <a:pt x="1205" y="409"/>
                    <a:pt x="992" y="105"/>
                  </a:cubicBezTo>
                  <a:cubicBezTo>
                    <a:pt x="951" y="30"/>
                    <a:pt x="889" y="1"/>
                    <a:pt x="817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8"/>
            <p:cNvSpPr/>
            <p:nvPr/>
          </p:nvSpPr>
          <p:spPr>
            <a:xfrm>
              <a:off x="8267725" y="2413619"/>
              <a:ext cx="386050" cy="1348925"/>
            </a:xfrm>
            <a:custGeom>
              <a:avLst/>
              <a:gdLst/>
              <a:ahLst/>
              <a:cxnLst/>
              <a:rect l="l" t="t" r="r" b="b"/>
              <a:pathLst>
                <a:path w="15442" h="53957" extrusionOk="0">
                  <a:moveTo>
                    <a:pt x="366" y="1"/>
                  </a:moveTo>
                  <a:cubicBezTo>
                    <a:pt x="131" y="1"/>
                    <a:pt x="0" y="5"/>
                    <a:pt x="0" y="5"/>
                  </a:cubicBezTo>
                  <a:lnTo>
                    <a:pt x="2675" y="53957"/>
                  </a:lnTo>
                  <a:lnTo>
                    <a:pt x="15441" y="53501"/>
                  </a:lnTo>
                  <a:cubicBezTo>
                    <a:pt x="15441" y="53501"/>
                    <a:pt x="13527" y="7208"/>
                    <a:pt x="12493" y="4564"/>
                  </a:cubicBezTo>
                  <a:cubicBezTo>
                    <a:pt x="10791" y="241"/>
                    <a:pt x="2244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8"/>
            <p:cNvSpPr/>
            <p:nvPr/>
          </p:nvSpPr>
          <p:spPr>
            <a:xfrm>
              <a:off x="7714525" y="2414469"/>
              <a:ext cx="357175" cy="1346550"/>
            </a:xfrm>
            <a:custGeom>
              <a:avLst/>
              <a:gdLst/>
              <a:ahLst/>
              <a:cxnLst/>
              <a:rect l="l" t="t" r="r" b="b"/>
              <a:pathLst>
                <a:path w="14287" h="53862" extrusionOk="0">
                  <a:moveTo>
                    <a:pt x="14286" y="1"/>
                  </a:moveTo>
                  <a:cubicBezTo>
                    <a:pt x="14286" y="1"/>
                    <a:pt x="6201" y="1703"/>
                    <a:pt x="4438" y="3922"/>
                  </a:cubicBezTo>
                  <a:cubicBezTo>
                    <a:pt x="2675" y="6110"/>
                    <a:pt x="0" y="53862"/>
                    <a:pt x="0" y="53862"/>
                  </a:cubicBezTo>
                  <a:lnTo>
                    <a:pt x="14286" y="53862"/>
                  </a:lnTo>
                  <a:lnTo>
                    <a:pt x="14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8"/>
            <p:cNvSpPr/>
            <p:nvPr/>
          </p:nvSpPr>
          <p:spPr>
            <a:xfrm>
              <a:off x="8180325" y="2036044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41" y="1"/>
                  </a:moveTo>
                  <a:cubicBezTo>
                    <a:pt x="1034" y="1"/>
                    <a:pt x="1" y="1065"/>
                    <a:pt x="1" y="2372"/>
                  </a:cubicBezTo>
                  <a:cubicBezTo>
                    <a:pt x="1" y="3679"/>
                    <a:pt x="1034" y="4712"/>
                    <a:pt x="2341" y="4712"/>
                  </a:cubicBezTo>
                  <a:cubicBezTo>
                    <a:pt x="3648" y="4712"/>
                    <a:pt x="4712" y="3679"/>
                    <a:pt x="4712" y="2372"/>
                  </a:cubicBezTo>
                  <a:cubicBezTo>
                    <a:pt x="4712" y="1065"/>
                    <a:pt x="3648" y="1"/>
                    <a:pt x="2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8"/>
            <p:cNvSpPr/>
            <p:nvPr/>
          </p:nvSpPr>
          <p:spPr>
            <a:xfrm>
              <a:off x="8017725" y="2097494"/>
              <a:ext cx="326000" cy="272150"/>
            </a:xfrm>
            <a:custGeom>
              <a:avLst/>
              <a:gdLst/>
              <a:ahLst/>
              <a:cxnLst/>
              <a:rect l="l" t="t" r="r" b="b"/>
              <a:pathLst>
                <a:path w="13040" h="10886" extrusionOk="0">
                  <a:moveTo>
                    <a:pt x="4109" y="0"/>
                  </a:moveTo>
                  <a:cubicBezTo>
                    <a:pt x="2792" y="0"/>
                    <a:pt x="1563" y="374"/>
                    <a:pt x="1094" y="1038"/>
                  </a:cubicBezTo>
                  <a:cubicBezTo>
                    <a:pt x="0" y="2619"/>
                    <a:pt x="912" y="4017"/>
                    <a:pt x="1672" y="4595"/>
                  </a:cubicBezTo>
                  <a:cubicBezTo>
                    <a:pt x="1808" y="4693"/>
                    <a:pt x="1996" y="4731"/>
                    <a:pt x="2217" y="4731"/>
                  </a:cubicBezTo>
                  <a:cubicBezTo>
                    <a:pt x="3018" y="4731"/>
                    <a:pt x="4264" y="4228"/>
                    <a:pt x="5157" y="4228"/>
                  </a:cubicBezTo>
                  <a:cubicBezTo>
                    <a:pt x="5393" y="4228"/>
                    <a:pt x="5604" y="4263"/>
                    <a:pt x="5775" y="4352"/>
                  </a:cubicBezTo>
                  <a:cubicBezTo>
                    <a:pt x="6711" y="4878"/>
                    <a:pt x="3936" y="10886"/>
                    <a:pt x="7182" y="10886"/>
                  </a:cubicBezTo>
                  <a:cubicBezTo>
                    <a:pt x="7311" y="10886"/>
                    <a:pt x="7450" y="10876"/>
                    <a:pt x="7599" y="10856"/>
                  </a:cubicBezTo>
                  <a:cubicBezTo>
                    <a:pt x="7599" y="10856"/>
                    <a:pt x="7601" y="10856"/>
                    <a:pt x="7605" y="10856"/>
                  </a:cubicBezTo>
                  <a:cubicBezTo>
                    <a:pt x="7696" y="10856"/>
                    <a:pt x="8800" y="10828"/>
                    <a:pt x="10517" y="9519"/>
                  </a:cubicBezTo>
                  <a:cubicBezTo>
                    <a:pt x="13040" y="7573"/>
                    <a:pt x="9149" y="4838"/>
                    <a:pt x="8268" y="2193"/>
                  </a:cubicBezTo>
                  <a:cubicBezTo>
                    <a:pt x="7782" y="665"/>
                    <a:pt x="5866" y="0"/>
                    <a:pt x="4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8"/>
            <p:cNvSpPr/>
            <p:nvPr/>
          </p:nvSpPr>
          <p:spPr>
            <a:xfrm>
              <a:off x="8070900" y="2345344"/>
              <a:ext cx="89825" cy="85300"/>
            </a:xfrm>
            <a:custGeom>
              <a:avLst/>
              <a:gdLst/>
              <a:ahLst/>
              <a:cxnLst/>
              <a:rect l="l" t="t" r="r" b="b"/>
              <a:pathLst>
                <a:path w="3593" h="3412" extrusionOk="0">
                  <a:moveTo>
                    <a:pt x="2976" y="0"/>
                  </a:moveTo>
                  <a:cubicBezTo>
                    <a:pt x="2922" y="0"/>
                    <a:pt x="2863" y="20"/>
                    <a:pt x="2797" y="61"/>
                  </a:cubicBezTo>
                  <a:cubicBezTo>
                    <a:pt x="1987" y="628"/>
                    <a:pt x="1446" y="723"/>
                    <a:pt x="1176" y="723"/>
                  </a:cubicBezTo>
                  <a:cubicBezTo>
                    <a:pt x="1041" y="723"/>
                    <a:pt x="974" y="699"/>
                    <a:pt x="974" y="699"/>
                  </a:cubicBezTo>
                  <a:cubicBezTo>
                    <a:pt x="730" y="2036"/>
                    <a:pt x="1" y="2644"/>
                    <a:pt x="183" y="2736"/>
                  </a:cubicBezTo>
                  <a:cubicBezTo>
                    <a:pt x="369" y="2782"/>
                    <a:pt x="1049" y="3411"/>
                    <a:pt x="1793" y="3411"/>
                  </a:cubicBezTo>
                  <a:cubicBezTo>
                    <a:pt x="2024" y="3411"/>
                    <a:pt x="2262" y="3350"/>
                    <a:pt x="2493" y="3191"/>
                  </a:cubicBezTo>
                  <a:cubicBezTo>
                    <a:pt x="3416" y="2548"/>
                    <a:pt x="3593" y="0"/>
                    <a:pt x="2976" y="0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8"/>
            <p:cNvSpPr/>
            <p:nvPr/>
          </p:nvSpPr>
          <p:spPr>
            <a:xfrm>
              <a:off x="7519225" y="2900044"/>
              <a:ext cx="562350" cy="1124675"/>
            </a:xfrm>
            <a:custGeom>
              <a:avLst/>
              <a:gdLst/>
              <a:ahLst/>
              <a:cxnLst/>
              <a:rect l="l" t="t" r="r" b="b"/>
              <a:pathLst>
                <a:path w="22494" h="44987" extrusionOk="0">
                  <a:moveTo>
                    <a:pt x="1" y="1"/>
                  </a:moveTo>
                  <a:lnTo>
                    <a:pt x="1" y="5685"/>
                  </a:lnTo>
                  <a:cubicBezTo>
                    <a:pt x="9271" y="5685"/>
                    <a:pt x="16779" y="13253"/>
                    <a:pt x="16779" y="22493"/>
                  </a:cubicBezTo>
                  <a:cubicBezTo>
                    <a:pt x="16779" y="31764"/>
                    <a:pt x="9211" y="39272"/>
                    <a:pt x="1" y="39272"/>
                  </a:cubicBezTo>
                  <a:lnTo>
                    <a:pt x="1" y="44986"/>
                  </a:lnTo>
                  <a:cubicBezTo>
                    <a:pt x="12372" y="44986"/>
                    <a:pt x="22493" y="34895"/>
                    <a:pt x="22493" y="22493"/>
                  </a:cubicBezTo>
                  <a:cubicBezTo>
                    <a:pt x="22493" y="10062"/>
                    <a:pt x="12372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8"/>
            <p:cNvSpPr/>
            <p:nvPr/>
          </p:nvSpPr>
          <p:spPr>
            <a:xfrm>
              <a:off x="7713750" y="2279219"/>
              <a:ext cx="408100" cy="407325"/>
            </a:xfrm>
            <a:custGeom>
              <a:avLst/>
              <a:gdLst/>
              <a:ahLst/>
              <a:cxnLst/>
              <a:rect l="l" t="t" r="r" b="b"/>
              <a:pathLst>
                <a:path w="16324" h="16293" extrusionOk="0">
                  <a:moveTo>
                    <a:pt x="6414" y="1"/>
                  </a:moveTo>
                  <a:lnTo>
                    <a:pt x="1" y="6384"/>
                  </a:lnTo>
                  <a:lnTo>
                    <a:pt x="9910" y="16293"/>
                  </a:lnTo>
                  <a:lnTo>
                    <a:pt x="16323" y="9909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8"/>
            <p:cNvSpPr/>
            <p:nvPr/>
          </p:nvSpPr>
          <p:spPr>
            <a:xfrm>
              <a:off x="6951600" y="3041394"/>
              <a:ext cx="408075" cy="408075"/>
            </a:xfrm>
            <a:custGeom>
              <a:avLst/>
              <a:gdLst/>
              <a:ahLst/>
              <a:cxnLst/>
              <a:rect l="l" t="t" r="r" b="b"/>
              <a:pathLst>
                <a:path w="16323" h="16323" extrusionOk="0">
                  <a:moveTo>
                    <a:pt x="6414" y="0"/>
                  </a:moveTo>
                  <a:lnTo>
                    <a:pt x="0" y="6414"/>
                  </a:lnTo>
                  <a:lnTo>
                    <a:pt x="9909" y="16323"/>
                  </a:lnTo>
                  <a:lnTo>
                    <a:pt x="16323" y="9909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8"/>
            <p:cNvSpPr/>
            <p:nvPr/>
          </p:nvSpPr>
          <p:spPr>
            <a:xfrm>
              <a:off x="6915875" y="3166019"/>
              <a:ext cx="308550" cy="308525"/>
            </a:xfrm>
            <a:custGeom>
              <a:avLst/>
              <a:gdLst/>
              <a:ahLst/>
              <a:cxnLst/>
              <a:rect l="l" t="t" r="r" b="b"/>
              <a:pathLst>
                <a:path w="12342" h="12341" extrusionOk="0">
                  <a:moveTo>
                    <a:pt x="6414" y="0"/>
                  </a:moveTo>
                  <a:lnTo>
                    <a:pt x="0" y="6414"/>
                  </a:lnTo>
                  <a:lnTo>
                    <a:pt x="5958" y="12341"/>
                  </a:lnTo>
                  <a:lnTo>
                    <a:pt x="12341" y="5958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8"/>
            <p:cNvSpPr/>
            <p:nvPr/>
          </p:nvSpPr>
          <p:spPr>
            <a:xfrm>
              <a:off x="7018450" y="2346094"/>
              <a:ext cx="1039575" cy="1039550"/>
            </a:xfrm>
            <a:custGeom>
              <a:avLst/>
              <a:gdLst/>
              <a:ahLst/>
              <a:cxnLst/>
              <a:rect l="l" t="t" r="r" b="b"/>
              <a:pathLst>
                <a:path w="41583" h="41582" extrusionOk="0">
                  <a:moveTo>
                    <a:pt x="30457" y="0"/>
                  </a:moveTo>
                  <a:lnTo>
                    <a:pt x="1" y="30457"/>
                  </a:lnTo>
                  <a:lnTo>
                    <a:pt x="11126" y="41582"/>
                  </a:lnTo>
                  <a:lnTo>
                    <a:pt x="41582" y="11125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8"/>
            <p:cNvSpPr/>
            <p:nvPr/>
          </p:nvSpPr>
          <p:spPr>
            <a:xfrm>
              <a:off x="7653725" y="2526194"/>
              <a:ext cx="211275" cy="211275"/>
            </a:xfrm>
            <a:custGeom>
              <a:avLst/>
              <a:gdLst/>
              <a:ahLst/>
              <a:cxnLst/>
              <a:rect l="l" t="t" r="r" b="b"/>
              <a:pathLst>
                <a:path w="8451" h="8451" extrusionOk="0">
                  <a:moveTo>
                    <a:pt x="4226" y="0"/>
                  </a:moveTo>
                  <a:cubicBezTo>
                    <a:pt x="1885" y="0"/>
                    <a:pt x="1" y="1885"/>
                    <a:pt x="1" y="4225"/>
                  </a:cubicBezTo>
                  <a:cubicBezTo>
                    <a:pt x="1" y="6566"/>
                    <a:pt x="1885" y="8450"/>
                    <a:pt x="4226" y="8450"/>
                  </a:cubicBezTo>
                  <a:cubicBezTo>
                    <a:pt x="6536" y="8450"/>
                    <a:pt x="8451" y="6566"/>
                    <a:pt x="8451" y="4225"/>
                  </a:cubicBezTo>
                  <a:cubicBezTo>
                    <a:pt x="8451" y="1885"/>
                    <a:pt x="6536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8"/>
            <p:cNvSpPr/>
            <p:nvPr/>
          </p:nvSpPr>
          <p:spPr>
            <a:xfrm>
              <a:off x="7467550" y="2797469"/>
              <a:ext cx="393650" cy="392875"/>
            </a:xfrm>
            <a:custGeom>
              <a:avLst/>
              <a:gdLst/>
              <a:ahLst/>
              <a:cxnLst/>
              <a:rect l="l" t="t" r="r" b="b"/>
              <a:pathLst>
                <a:path w="15746" h="15715" extrusionOk="0">
                  <a:moveTo>
                    <a:pt x="7873" y="0"/>
                  </a:moveTo>
                  <a:cubicBezTo>
                    <a:pt x="3527" y="0"/>
                    <a:pt x="1" y="3496"/>
                    <a:pt x="1" y="7842"/>
                  </a:cubicBezTo>
                  <a:cubicBezTo>
                    <a:pt x="1" y="12189"/>
                    <a:pt x="3527" y="15715"/>
                    <a:pt x="7873" y="15715"/>
                  </a:cubicBezTo>
                  <a:cubicBezTo>
                    <a:pt x="12220" y="15715"/>
                    <a:pt x="15746" y="12189"/>
                    <a:pt x="15746" y="7842"/>
                  </a:cubicBezTo>
                  <a:cubicBezTo>
                    <a:pt x="15746" y="3496"/>
                    <a:pt x="12220" y="0"/>
                    <a:pt x="7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8"/>
            <p:cNvSpPr/>
            <p:nvPr/>
          </p:nvSpPr>
          <p:spPr>
            <a:xfrm>
              <a:off x="6674225" y="4496569"/>
              <a:ext cx="1369350" cy="104150"/>
            </a:xfrm>
            <a:custGeom>
              <a:avLst/>
              <a:gdLst/>
              <a:ahLst/>
              <a:cxnLst/>
              <a:rect l="l" t="t" r="r" b="b"/>
              <a:pathLst>
                <a:path w="54774" h="4166" extrusionOk="0">
                  <a:moveTo>
                    <a:pt x="1" y="1"/>
                  </a:moveTo>
                  <a:lnTo>
                    <a:pt x="1" y="4165"/>
                  </a:lnTo>
                  <a:lnTo>
                    <a:pt x="54774" y="4165"/>
                  </a:lnTo>
                  <a:lnTo>
                    <a:pt x="54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8"/>
            <p:cNvSpPr/>
            <p:nvPr/>
          </p:nvSpPr>
          <p:spPr>
            <a:xfrm>
              <a:off x="6827725" y="3607519"/>
              <a:ext cx="691525" cy="417200"/>
            </a:xfrm>
            <a:custGeom>
              <a:avLst/>
              <a:gdLst/>
              <a:ahLst/>
              <a:cxnLst/>
              <a:rect l="l" t="t" r="r" b="b"/>
              <a:pathLst>
                <a:path w="27661" h="16688" extrusionOk="0">
                  <a:moveTo>
                    <a:pt x="1" y="0"/>
                  </a:moveTo>
                  <a:lnTo>
                    <a:pt x="1" y="5684"/>
                  </a:lnTo>
                  <a:lnTo>
                    <a:pt x="6748" y="5684"/>
                  </a:lnTo>
                  <a:lnTo>
                    <a:pt x="11156" y="16687"/>
                  </a:lnTo>
                  <a:lnTo>
                    <a:pt x="27661" y="16687"/>
                  </a:lnTo>
                  <a:lnTo>
                    <a:pt x="27661" y="10973"/>
                  </a:lnTo>
                  <a:lnTo>
                    <a:pt x="15046" y="10973"/>
                  </a:lnTo>
                  <a:lnTo>
                    <a:pt x="105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8"/>
            <p:cNvSpPr/>
            <p:nvPr/>
          </p:nvSpPr>
          <p:spPr>
            <a:xfrm>
              <a:off x="6963000" y="3816394"/>
              <a:ext cx="751550" cy="770625"/>
            </a:xfrm>
            <a:custGeom>
              <a:avLst/>
              <a:gdLst/>
              <a:ahLst/>
              <a:cxnLst/>
              <a:rect l="l" t="t" r="r" b="b"/>
              <a:pathLst>
                <a:path w="30062" h="30825" extrusionOk="0">
                  <a:moveTo>
                    <a:pt x="22947" y="0"/>
                  </a:moveTo>
                  <a:cubicBezTo>
                    <a:pt x="17949" y="0"/>
                    <a:pt x="0" y="30825"/>
                    <a:pt x="0" y="30825"/>
                  </a:cubicBezTo>
                  <a:lnTo>
                    <a:pt x="30061" y="30825"/>
                  </a:lnTo>
                  <a:lnTo>
                    <a:pt x="30061" y="6691"/>
                  </a:lnTo>
                  <a:cubicBezTo>
                    <a:pt x="30061" y="6691"/>
                    <a:pt x="30061" y="551"/>
                    <a:pt x="23040" y="4"/>
                  </a:cubicBezTo>
                  <a:cubicBezTo>
                    <a:pt x="23009" y="1"/>
                    <a:pt x="22978" y="0"/>
                    <a:pt x="22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8"/>
            <p:cNvSpPr/>
            <p:nvPr/>
          </p:nvSpPr>
          <p:spPr>
            <a:xfrm>
              <a:off x="7568625" y="2885619"/>
              <a:ext cx="210500" cy="210500"/>
            </a:xfrm>
            <a:custGeom>
              <a:avLst/>
              <a:gdLst/>
              <a:ahLst/>
              <a:cxnLst/>
              <a:rect l="l" t="t" r="r" b="b"/>
              <a:pathLst>
                <a:path w="8420" h="8420" extrusionOk="0">
                  <a:moveTo>
                    <a:pt x="4195" y="0"/>
                  </a:moveTo>
                  <a:cubicBezTo>
                    <a:pt x="1885" y="0"/>
                    <a:pt x="0" y="1885"/>
                    <a:pt x="0" y="4195"/>
                  </a:cubicBezTo>
                  <a:cubicBezTo>
                    <a:pt x="0" y="6535"/>
                    <a:pt x="1885" y="8420"/>
                    <a:pt x="4195" y="8420"/>
                  </a:cubicBezTo>
                  <a:cubicBezTo>
                    <a:pt x="6535" y="8420"/>
                    <a:pt x="8420" y="6535"/>
                    <a:pt x="8420" y="4195"/>
                  </a:cubicBezTo>
                  <a:cubicBezTo>
                    <a:pt x="8420" y="1885"/>
                    <a:pt x="6535" y="0"/>
                    <a:pt x="4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8"/>
            <p:cNvSpPr/>
            <p:nvPr/>
          </p:nvSpPr>
          <p:spPr>
            <a:xfrm>
              <a:off x="7432600" y="3953244"/>
              <a:ext cx="210525" cy="210525"/>
            </a:xfrm>
            <a:custGeom>
              <a:avLst/>
              <a:gdLst/>
              <a:ahLst/>
              <a:cxnLst/>
              <a:rect l="l" t="t" r="r" b="b"/>
              <a:pathLst>
                <a:path w="8421" h="8421" extrusionOk="0">
                  <a:moveTo>
                    <a:pt x="4195" y="1"/>
                  </a:moveTo>
                  <a:cubicBezTo>
                    <a:pt x="1885" y="1"/>
                    <a:pt x="1" y="1886"/>
                    <a:pt x="1" y="4196"/>
                  </a:cubicBezTo>
                  <a:cubicBezTo>
                    <a:pt x="1" y="6536"/>
                    <a:pt x="1885" y="8421"/>
                    <a:pt x="4195" y="8421"/>
                  </a:cubicBezTo>
                  <a:cubicBezTo>
                    <a:pt x="6536" y="8421"/>
                    <a:pt x="8420" y="6536"/>
                    <a:pt x="8420" y="4196"/>
                  </a:cubicBezTo>
                  <a:cubicBezTo>
                    <a:pt x="8420" y="1886"/>
                    <a:pt x="6536" y="1"/>
                    <a:pt x="4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8"/>
            <p:cNvSpPr/>
            <p:nvPr/>
          </p:nvSpPr>
          <p:spPr>
            <a:xfrm>
              <a:off x="6732750" y="3547469"/>
              <a:ext cx="508375" cy="86650"/>
            </a:xfrm>
            <a:custGeom>
              <a:avLst/>
              <a:gdLst/>
              <a:ahLst/>
              <a:cxnLst/>
              <a:rect l="l" t="t" r="r" b="b"/>
              <a:pathLst>
                <a:path w="20335" h="3466" extrusionOk="0">
                  <a:moveTo>
                    <a:pt x="0" y="1"/>
                  </a:moveTo>
                  <a:lnTo>
                    <a:pt x="0" y="3466"/>
                  </a:lnTo>
                  <a:lnTo>
                    <a:pt x="20335" y="3466"/>
                  </a:lnTo>
                  <a:lnTo>
                    <a:pt x="203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8"/>
            <p:cNvSpPr/>
            <p:nvPr/>
          </p:nvSpPr>
          <p:spPr>
            <a:xfrm>
              <a:off x="6617225" y="3607519"/>
              <a:ext cx="721175" cy="142100"/>
            </a:xfrm>
            <a:custGeom>
              <a:avLst/>
              <a:gdLst/>
              <a:ahLst/>
              <a:cxnLst/>
              <a:rect l="l" t="t" r="r" b="b"/>
              <a:pathLst>
                <a:path w="28847" h="5684" extrusionOk="0">
                  <a:moveTo>
                    <a:pt x="1" y="0"/>
                  </a:moveTo>
                  <a:lnTo>
                    <a:pt x="1" y="5684"/>
                  </a:lnTo>
                  <a:lnTo>
                    <a:pt x="28846" y="5684"/>
                  </a:lnTo>
                  <a:lnTo>
                    <a:pt x="28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8"/>
            <p:cNvSpPr/>
            <p:nvPr/>
          </p:nvSpPr>
          <p:spPr>
            <a:xfrm>
              <a:off x="7759350" y="2630294"/>
              <a:ext cx="202150" cy="112475"/>
            </a:xfrm>
            <a:custGeom>
              <a:avLst/>
              <a:gdLst/>
              <a:ahLst/>
              <a:cxnLst/>
              <a:rect l="l" t="t" r="r" b="b"/>
              <a:pathLst>
                <a:path w="8086" h="4499" extrusionOk="0">
                  <a:moveTo>
                    <a:pt x="2402" y="0"/>
                  </a:moveTo>
                  <a:lnTo>
                    <a:pt x="2402" y="1155"/>
                  </a:lnTo>
                  <a:lnTo>
                    <a:pt x="1" y="1155"/>
                  </a:lnTo>
                  <a:lnTo>
                    <a:pt x="1" y="4043"/>
                  </a:lnTo>
                  <a:lnTo>
                    <a:pt x="5806" y="4499"/>
                  </a:lnTo>
                  <a:lnTo>
                    <a:pt x="8086" y="2614"/>
                  </a:lnTo>
                  <a:lnTo>
                    <a:pt x="5989" y="608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8"/>
            <p:cNvSpPr/>
            <p:nvPr/>
          </p:nvSpPr>
          <p:spPr>
            <a:xfrm>
              <a:off x="7863450" y="2453994"/>
              <a:ext cx="743975" cy="735725"/>
            </a:xfrm>
            <a:custGeom>
              <a:avLst/>
              <a:gdLst/>
              <a:ahLst/>
              <a:cxnLst/>
              <a:rect l="l" t="t" r="r" b="b"/>
              <a:pathLst>
                <a:path w="29759" h="29429" extrusionOk="0">
                  <a:moveTo>
                    <a:pt x="21703" y="1"/>
                  </a:moveTo>
                  <a:lnTo>
                    <a:pt x="17144" y="14712"/>
                  </a:lnTo>
                  <a:lnTo>
                    <a:pt x="3922" y="6992"/>
                  </a:lnTo>
                  <a:lnTo>
                    <a:pt x="1" y="12736"/>
                  </a:lnTo>
                  <a:cubicBezTo>
                    <a:pt x="1" y="12736"/>
                    <a:pt x="15590" y="29428"/>
                    <a:pt x="19435" y="29428"/>
                  </a:cubicBezTo>
                  <a:cubicBezTo>
                    <a:pt x="19473" y="29428"/>
                    <a:pt x="19510" y="29427"/>
                    <a:pt x="19545" y="29423"/>
                  </a:cubicBezTo>
                  <a:cubicBezTo>
                    <a:pt x="23193" y="29119"/>
                    <a:pt x="29758" y="13040"/>
                    <a:pt x="29394" y="9241"/>
                  </a:cubicBezTo>
                  <a:cubicBezTo>
                    <a:pt x="28998" y="5441"/>
                    <a:pt x="21703" y="1"/>
                    <a:pt x="2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8"/>
            <p:cNvSpPr/>
            <p:nvPr/>
          </p:nvSpPr>
          <p:spPr>
            <a:xfrm>
              <a:off x="8322425" y="2723744"/>
              <a:ext cx="266750" cy="466600"/>
            </a:xfrm>
            <a:custGeom>
              <a:avLst/>
              <a:gdLst/>
              <a:ahLst/>
              <a:cxnLst/>
              <a:rect l="l" t="t" r="r" b="b"/>
              <a:pathLst>
                <a:path w="10670" h="18664" extrusionOk="0">
                  <a:moveTo>
                    <a:pt x="10335" y="1"/>
                  </a:moveTo>
                  <a:cubicBezTo>
                    <a:pt x="8509" y="5186"/>
                    <a:pt x="3257" y="18279"/>
                    <a:pt x="389" y="18279"/>
                  </a:cubicBezTo>
                  <a:cubicBezTo>
                    <a:pt x="298" y="18279"/>
                    <a:pt x="209" y="18265"/>
                    <a:pt x="122" y="18238"/>
                  </a:cubicBezTo>
                  <a:lnTo>
                    <a:pt x="1" y="18633"/>
                  </a:lnTo>
                  <a:cubicBezTo>
                    <a:pt x="153" y="18664"/>
                    <a:pt x="274" y="18664"/>
                    <a:pt x="396" y="18664"/>
                  </a:cubicBezTo>
                  <a:cubicBezTo>
                    <a:pt x="1977" y="18664"/>
                    <a:pt x="4074" y="15715"/>
                    <a:pt x="6810" y="9728"/>
                  </a:cubicBezTo>
                  <a:cubicBezTo>
                    <a:pt x="8937" y="5047"/>
                    <a:pt x="10670" y="153"/>
                    <a:pt x="10670" y="123"/>
                  </a:cubicBezTo>
                  <a:lnTo>
                    <a:pt x="10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8"/>
            <p:cNvSpPr/>
            <p:nvPr/>
          </p:nvSpPr>
          <p:spPr>
            <a:xfrm>
              <a:off x="8287475" y="2536069"/>
              <a:ext cx="117050" cy="288775"/>
            </a:xfrm>
            <a:custGeom>
              <a:avLst/>
              <a:gdLst/>
              <a:ahLst/>
              <a:cxnLst/>
              <a:rect l="l" t="t" r="r" b="b"/>
              <a:pathLst>
                <a:path w="4682" h="11551" extrusionOk="0">
                  <a:moveTo>
                    <a:pt x="4317" y="0"/>
                  </a:moveTo>
                  <a:lnTo>
                    <a:pt x="1" y="11399"/>
                  </a:lnTo>
                  <a:lnTo>
                    <a:pt x="365" y="11551"/>
                  </a:lnTo>
                  <a:lnTo>
                    <a:pt x="4682" y="152"/>
                  </a:ln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8"/>
            <p:cNvSpPr/>
            <p:nvPr/>
          </p:nvSpPr>
          <p:spPr>
            <a:xfrm>
              <a:off x="7896900" y="2806594"/>
              <a:ext cx="181625" cy="182375"/>
            </a:xfrm>
            <a:custGeom>
              <a:avLst/>
              <a:gdLst/>
              <a:ahLst/>
              <a:cxnLst/>
              <a:rect l="l" t="t" r="r" b="b"/>
              <a:pathLst>
                <a:path w="7265" h="7295" extrusionOk="0">
                  <a:moveTo>
                    <a:pt x="274" y="0"/>
                  </a:moveTo>
                  <a:lnTo>
                    <a:pt x="0" y="274"/>
                  </a:lnTo>
                  <a:lnTo>
                    <a:pt x="7022" y="7295"/>
                  </a:lnTo>
                  <a:lnTo>
                    <a:pt x="7265" y="702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8"/>
            <p:cNvSpPr/>
            <p:nvPr/>
          </p:nvSpPr>
          <p:spPr>
            <a:xfrm>
              <a:off x="8016950" y="2088119"/>
              <a:ext cx="159600" cy="94625"/>
            </a:xfrm>
            <a:custGeom>
              <a:avLst/>
              <a:gdLst/>
              <a:ahLst/>
              <a:cxnLst/>
              <a:rect l="l" t="t" r="r" b="b"/>
              <a:pathLst>
                <a:path w="6384" h="3785" extrusionOk="0">
                  <a:moveTo>
                    <a:pt x="3854" y="0"/>
                  </a:moveTo>
                  <a:cubicBezTo>
                    <a:pt x="3337" y="0"/>
                    <a:pt x="2771" y="94"/>
                    <a:pt x="2189" y="350"/>
                  </a:cubicBezTo>
                  <a:cubicBezTo>
                    <a:pt x="1" y="1353"/>
                    <a:pt x="609" y="3298"/>
                    <a:pt x="761" y="3663"/>
                  </a:cubicBezTo>
                  <a:cubicBezTo>
                    <a:pt x="761" y="3663"/>
                    <a:pt x="1058" y="3784"/>
                    <a:pt x="1742" y="3784"/>
                  </a:cubicBezTo>
                  <a:cubicBezTo>
                    <a:pt x="2085" y="3784"/>
                    <a:pt x="2524" y="3754"/>
                    <a:pt x="3071" y="3663"/>
                  </a:cubicBezTo>
                  <a:cubicBezTo>
                    <a:pt x="4651" y="3389"/>
                    <a:pt x="4803" y="1353"/>
                    <a:pt x="6384" y="745"/>
                  </a:cubicBezTo>
                  <a:cubicBezTo>
                    <a:pt x="6384" y="745"/>
                    <a:pt x="5309" y="0"/>
                    <a:pt x="38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8"/>
            <p:cNvSpPr/>
            <p:nvPr/>
          </p:nvSpPr>
          <p:spPr>
            <a:xfrm>
              <a:off x="8096750" y="2222219"/>
              <a:ext cx="58525" cy="59300"/>
            </a:xfrm>
            <a:custGeom>
              <a:avLst/>
              <a:gdLst/>
              <a:ahLst/>
              <a:cxnLst/>
              <a:rect l="l" t="t" r="r" b="b"/>
              <a:pathLst>
                <a:path w="2341" h="2372" extrusionOk="0">
                  <a:moveTo>
                    <a:pt x="1155" y="1"/>
                  </a:moveTo>
                  <a:cubicBezTo>
                    <a:pt x="517" y="1"/>
                    <a:pt x="0" y="548"/>
                    <a:pt x="0" y="1186"/>
                  </a:cubicBezTo>
                  <a:cubicBezTo>
                    <a:pt x="0" y="1825"/>
                    <a:pt x="517" y="2372"/>
                    <a:pt x="1155" y="2372"/>
                  </a:cubicBezTo>
                  <a:cubicBezTo>
                    <a:pt x="1824" y="2372"/>
                    <a:pt x="2341" y="1825"/>
                    <a:pt x="2341" y="1186"/>
                  </a:cubicBezTo>
                  <a:cubicBezTo>
                    <a:pt x="2341" y="548"/>
                    <a:pt x="1824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8"/>
            <p:cNvSpPr/>
            <p:nvPr/>
          </p:nvSpPr>
          <p:spPr>
            <a:xfrm>
              <a:off x="8038225" y="2222219"/>
              <a:ext cx="51700" cy="59300"/>
            </a:xfrm>
            <a:custGeom>
              <a:avLst/>
              <a:gdLst/>
              <a:ahLst/>
              <a:cxnLst/>
              <a:rect l="l" t="t" r="r" b="b"/>
              <a:pathLst>
                <a:path w="2068" h="2372" extrusionOk="0">
                  <a:moveTo>
                    <a:pt x="1034" y="1"/>
                  </a:moveTo>
                  <a:cubicBezTo>
                    <a:pt x="457" y="1"/>
                    <a:pt x="1" y="548"/>
                    <a:pt x="1" y="1186"/>
                  </a:cubicBezTo>
                  <a:cubicBezTo>
                    <a:pt x="1" y="1825"/>
                    <a:pt x="457" y="2372"/>
                    <a:pt x="1034" y="2372"/>
                  </a:cubicBezTo>
                  <a:cubicBezTo>
                    <a:pt x="1612" y="2372"/>
                    <a:pt x="2068" y="1825"/>
                    <a:pt x="2068" y="1186"/>
                  </a:cubicBezTo>
                  <a:cubicBezTo>
                    <a:pt x="2068" y="548"/>
                    <a:pt x="1612" y="1"/>
                    <a:pt x="1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8"/>
            <p:cNvSpPr/>
            <p:nvPr/>
          </p:nvSpPr>
          <p:spPr>
            <a:xfrm flipH="1">
              <a:off x="6329112" y="2882369"/>
              <a:ext cx="152041" cy="152017"/>
            </a:xfrm>
            <a:custGeom>
              <a:avLst/>
              <a:gdLst/>
              <a:ahLst/>
              <a:cxnLst/>
              <a:rect l="l" t="t" r="r" b="b"/>
              <a:pathLst>
                <a:path w="6339" h="6338" extrusionOk="0">
                  <a:moveTo>
                    <a:pt x="3170" y="0"/>
                  </a:moveTo>
                  <a:cubicBezTo>
                    <a:pt x="1435" y="0"/>
                    <a:pt x="1" y="1434"/>
                    <a:pt x="1" y="3169"/>
                  </a:cubicBezTo>
                  <a:cubicBezTo>
                    <a:pt x="1" y="4937"/>
                    <a:pt x="1435" y="6338"/>
                    <a:pt x="3170" y="6338"/>
                  </a:cubicBezTo>
                  <a:cubicBezTo>
                    <a:pt x="4938" y="6338"/>
                    <a:pt x="6339" y="4937"/>
                    <a:pt x="6339" y="3169"/>
                  </a:cubicBezTo>
                  <a:cubicBezTo>
                    <a:pt x="6339" y="1434"/>
                    <a:pt x="4938" y="0"/>
                    <a:pt x="3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Audio 6">
            <a:extLst>
              <a:ext uri="{FF2B5EF4-FFF2-40B4-BE49-F238E27FC236}">
                <a16:creationId xmlns:a16="http://schemas.microsoft.com/office/drawing/2014/main" id="{40012F5A-056E-2909-5D9B-B150F1C9B5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3"/>
    </mc:Choice>
    <mc:Fallback xmlns="">
      <p:transition spd="slow" advTm="4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of model performance</a:t>
            </a:r>
            <a:endParaRPr/>
          </a:p>
        </p:txBody>
      </p:sp>
      <p:sp>
        <p:nvSpPr>
          <p:cNvPr id="1050" name="Google Shape;1050;p39"/>
          <p:cNvSpPr txBox="1">
            <a:spLocks noGrp="1"/>
          </p:cNvSpPr>
          <p:nvPr>
            <p:ph type="subTitle" idx="6"/>
          </p:nvPr>
        </p:nvSpPr>
        <p:spPr>
          <a:xfrm>
            <a:off x="907050" y="1244125"/>
            <a:ext cx="1224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lbert Sans"/>
                <a:ea typeface="Albert Sans"/>
                <a:cs typeface="Albert Sans"/>
                <a:sym typeface="Albert Sans"/>
              </a:rPr>
              <a:t>ARIMA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1" name="Google Shape;105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275" y="1998225"/>
            <a:ext cx="4766025" cy="237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2" name="Google Shape;1052;p39"/>
          <p:cNvSpPr txBox="1">
            <a:spLocks noGrp="1"/>
          </p:cNvSpPr>
          <p:nvPr>
            <p:ph type="body" idx="4294967295"/>
          </p:nvPr>
        </p:nvSpPr>
        <p:spPr>
          <a:xfrm>
            <a:off x="5720950" y="1411025"/>
            <a:ext cx="2766300" cy="28218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Evaluations:</a:t>
            </a:r>
            <a:endParaRPr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050">
                <a:latin typeface="Courier New"/>
                <a:ea typeface="Courier New"/>
                <a:cs typeface="Courier New"/>
                <a:sym typeface="Courier New"/>
              </a:rPr>
              <a:t>MSE: 1.0934132388369118</a:t>
            </a:r>
            <a:endParaRPr sz="105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050">
                <a:latin typeface="Courier New"/>
                <a:ea typeface="Courier New"/>
                <a:cs typeface="Courier New"/>
                <a:sym typeface="Courier New"/>
              </a:rPr>
              <a:t>MAE: 0.9065660647087602</a:t>
            </a:r>
            <a:endParaRPr sz="105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050">
                <a:latin typeface="Courier New"/>
                <a:ea typeface="Courier New"/>
                <a:cs typeface="Courier New"/>
                <a:sym typeface="Courier New"/>
              </a:rPr>
              <a:t>RMSE: 1.0456640181420185</a:t>
            </a:r>
            <a:endParaRPr sz="105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050">
                <a:latin typeface="Courier New"/>
                <a:ea typeface="Courier New"/>
                <a:cs typeface="Courier New"/>
                <a:sym typeface="Courier New"/>
              </a:rPr>
              <a:t>MAPE: 0.16447930798010452</a:t>
            </a:r>
            <a:endParaRPr/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C4561521-8726-C4A2-E13C-F999D68E1D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01"/>
    </mc:Choice>
    <mc:Fallback xmlns="">
      <p:transition spd="slow" advTm="1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40"/>
          <p:cNvSpPr txBox="1">
            <a:spLocks noGrp="1"/>
          </p:cNvSpPr>
          <p:nvPr>
            <p:ph type="subTitle" idx="6"/>
          </p:nvPr>
        </p:nvSpPr>
        <p:spPr>
          <a:xfrm>
            <a:off x="720000" y="1244125"/>
            <a:ext cx="2304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lbert Sans"/>
                <a:ea typeface="Albert Sans"/>
                <a:cs typeface="Albert Sans"/>
                <a:sym typeface="Albert Sans"/>
              </a:rPr>
              <a:t>Linear Regression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8" name="Google Shape;1058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000" y="1998225"/>
            <a:ext cx="3927300" cy="255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40"/>
          <p:cNvSpPr txBox="1">
            <a:spLocks noGrp="1"/>
          </p:cNvSpPr>
          <p:nvPr>
            <p:ph type="body" idx="4294967295"/>
          </p:nvPr>
        </p:nvSpPr>
        <p:spPr>
          <a:xfrm>
            <a:off x="5720950" y="1411025"/>
            <a:ext cx="2766300" cy="282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Evaluations:</a:t>
            </a:r>
            <a:endParaRPr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050">
                <a:latin typeface="Courier New"/>
                <a:ea typeface="Courier New"/>
                <a:cs typeface="Courier New"/>
                <a:sym typeface="Courier New"/>
              </a:rPr>
              <a:t>MSE: 0.764</a:t>
            </a:r>
            <a:endParaRPr sz="105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050">
                <a:latin typeface="Courier New"/>
                <a:ea typeface="Courier New"/>
                <a:cs typeface="Courier New"/>
                <a:sym typeface="Courier New"/>
              </a:rPr>
              <a:t>MAE: 0.459</a:t>
            </a:r>
            <a:endParaRPr sz="105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050">
                <a:latin typeface="Courier New"/>
                <a:ea typeface="Courier New"/>
                <a:cs typeface="Courier New"/>
                <a:sym typeface="Courier New"/>
              </a:rPr>
              <a:t>RMSE: 0.874</a:t>
            </a:r>
            <a:endParaRPr sz="105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050">
                <a:latin typeface="Courier New"/>
                <a:ea typeface="Courier New"/>
                <a:cs typeface="Courier New"/>
                <a:sym typeface="Courier New"/>
              </a:rPr>
              <a:t>R2 Score: 1.0</a:t>
            </a:r>
            <a:endParaRPr/>
          </a:p>
        </p:txBody>
      </p:sp>
      <p:sp>
        <p:nvSpPr>
          <p:cNvPr id="1060" name="Google Shape;1060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of model performance</a:t>
            </a:r>
            <a:endParaRPr/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307D6699-03C0-D097-31BB-C70B3D8F92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69"/>
    </mc:Choice>
    <mc:Fallback xmlns="">
      <p:transition spd="slow" advTm="18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41"/>
          <p:cNvSpPr txBox="1">
            <a:spLocks noGrp="1"/>
          </p:cNvSpPr>
          <p:nvPr>
            <p:ph type="subTitle" idx="6"/>
          </p:nvPr>
        </p:nvSpPr>
        <p:spPr>
          <a:xfrm>
            <a:off x="720000" y="1244125"/>
            <a:ext cx="2304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lbert Sans"/>
                <a:ea typeface="Albert Sans"/>
                <a:cs typeface="Albert Sans"/>
                <a:sym typeface="Albert Sans"/>
              </a:rPr>
              <a:t>LSTM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6" name="Google Shape;1066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924225"/>
            <a:ext cx="5054275" cy="28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7" name="Google Shape;1067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of model performance</a:t>
            </a:r>
            <a:endParaRPr/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1A31B63C-662D-A55F-3C84-95FC90862D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98"/>
    </mc:Choice>
    <mc:Fallback xmlns="">
      <p:transition spd="slow" advTm="9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38"/>
          <p:cNvGrpSpPr/>
          <p:nvPr/>
        </p:nvGrpSpPr>
        <p:grpSpPr>
          <a:xfrm>
            <a:off x="5035081" y="2476637"/>
            <a:ext cx="2328872" cy="2124099"/>
            <a:chOff x="5035081" y="2476637"/>
            <a:chExt cx="2328872" cy="2124099"/>
          </a:xfrm>
        </p:grpSpPr>
        <p:grpSp>
          <p:nvGrpSpPr>
            <p:cNvPr id="965" name="Google Shape;965;p38"/>
            <p:cNvGrpSpPr/>
            <p:nvPr/>
          </p:nvGrpSpPr>
          <p:grpSpPr>
            <a:xfrm>
              <a:off x="5035081" y="2476637"/>
              <a:ext cx="2328872" cy="2124099"/>
              <a:chOff x="7836275" y="449250"/>
              <a:chExt cx="1901275" cy="1734100"/>
            </a:xfrm>
          </p:grpSpPr>
          <p:sp>
            <p:nvSpPr>
              <p:cNvPr id="966" name="Google Shape;966;p38"/>
              <p:cNvSpPr/>
              <p:nvPr/>
            </p:nvSpPr>
            <p:spPr>
              <a:xfrm>
                <a:off x="8482950" y="1697750"/>
                <a:ext cx="607925" cy="429375"/>
              </a:xfrm>
              <a:custGeom>
                <a:avLst/>
                <a:gdLst/>
                <a:ahLst/>
                <a:cxnLst/>
                <a:rect l="l" t="t" r="r" b="b"/>
                <a:pathLst>
                  <a:path w="24317" h="17175" extrusionOk="0">
                    <a:moveTo>
                      <a:pt x="24317" y="1"/>
                    </a:moveTo>
                    <a:lnTo>
                      <a:pt x="0" y="1490"/>
                    </a:lnTo>
                    <a:lnTo>
                      <a:pt x="0" y="17174"/>
                    </a:lnTo>
                    <a:lnTo>
                      <a:pt x="24317" y="17174"/>
                    </a:lnTo>
                    <a:lnTo>
                      <a:pt x="2431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8"/>
              <p:cNvSpPr/>
              <p:nvPr/>
            </p:nvSpPr>
            <p:spPr>
              <a:xfrm>
                <a:off x="7836275" y="449250"/>
                <a:ext cx="1901275" cy="1426350"/>
              </a:xfrm>
              <a:custGeom>
                <a:avLst/>
                <a:gdLst/>
                <a:ahLst/>
                <a:cxnLst/>
                <a:rect l="l" t="t" r="r" b="b"/>
                <a:pathLst>
                  <a:path w="76051" h="57054" extrusionOk="0">
                    <a:moveTo>
                      <a:pt x="3466" y="1"/>
                    </a:moveTo>
                    <a:cubicBezTo>
                      <a:pt x="1551" y="1"/>
                      <a:pt x="1" y="1581"/>
                      <a:pt x="1" y="3466"/>
                    </a:cubicBezTo>
                    <a:lnTo>
                      <a:pt x="1" y="53588"/>
                    </a:lnTo>
                    <a:cubicBezTo>
                      <a:pt x="1" y="55473"/>
                      <a:pt x="1551" y="57053"/>
                      <a:pt x="3466" y="57053"/>
                    </a:cubicBezTo>
                    <a:lnTo>
                      <a:pt x="72616" y="57053"/>
                    </a:lnTo>
                    <a:cubicBezTo>
                      <a:pt x="74501" y="57053"/>
                      <a:pt x="76051" y="55473"/>
                      <a:pt x="76051" y="53588"/>
                    </a:cubicBezTo>
                    <a:lnTo>
                      <a:pt x="76051" y="3466"/>
                    </a:lnTo>
                    <a:cubicBezTo>
                      <a:pt x="76051" y="1581"/>
                      <a:pt x="74501" y="1"/>
                      <a:pt x="726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8"/>
              <p:cNvSpPr/>
              <p:nvPr/>
            </p:nvSpPr>
            <p:spPr>
              <a:xfrm>
                <a:off x="7907700" y="513850"/>
                <a:ext cx="1758425" cy="1005350"/>
              </a:xfrm>
              <a:custGeom>
                <a:avLst/>
                <a:gdLst/>
                <a:ahLst/>
                <a:cxnLst/>
                <a:rect l="l" t="t" r="r" b="b"/>
                <a:pathLst>
                  <a:path w="70337" h="40214" extrusionOk="0">
                    <a:moveTo>
                      <a:pt x="1" y="1"/>
                    </a:moveTo>
                    <a:lnTo>
                      <a:pt x="1" y="40214"/>
                    </a:lnTo>
                    <a:lnTo>
                      <a:pt x="70336" y="40214"/>
                    </a:lnTo>
                    <a:lnTo>
                      <a:pt x="703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8"/>
              <p:cNvSpPr/>
              <p:nvPr/>
            </p:nvSpPr>
            <p:spPr>
              <a:xfrm>
                <a:off x="7907700" y="514600"/>
                <a:ext cx="1759175" cy="1004600"/>
              </a:xfrm>
              <a:custGeom>
                <a:avLst/>
                <a:gdLst/>
                <a:ahLst/>
                <a:cxnLst/>
                <a:rect l="l" t="t" r="r" b="b"/>
                <a:pathLst>
                  <a:path w="70367" h="40184" extrusionOk="0">
                    <a:moveTo>
                      <a:pt x="1" y="1"/>
                    </a:moveTo>
                    <a:lnTo>
                      <a:pt x="1" y="40184"/>
                    </a:lnTo>
                    <a:lnTo>
                      <a:pt x="70367" y="40184"/>
                    </a:lnTo>
                    <a:lnTo>
                      <a:pt x="70367" y="39606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8"/>
              <p:cNvSpPr/>
              <p:nvPr/>
            </p:nvSpPr>
            <p:spPr>
              <a:xfrm>
                <a:off x="8206350" y="2080750"/>
                <a:ext cx="11679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6719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lnTo>
                      <a:pt x="44652" y="4104"/>
                    </a:lnTo>
                    <a:cubicBezTo>
                      <a:pt x="45807" y="4104"/>
                      <a:pt x="46719" y="3192"/>
                      <a:pt x="46719" y="2037"/>
                    </a:cubicBezTo>
                    <a:cubicBezTo>
                      <a:pt x="46719" y="912"/>
                      <a:pt x="45807" y="0"/>
                      <a:pt x="446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" name="Google Shape;971;p38"/>
            <p:cNvGrpSpPr/>
            <p:nvPr/>
          </p:nvGrpSpPr>
          <p:grpSpPr>
            <a:xfrm>
              <a:off x="5616674" y="2589317"/>
              <a:ext cx="1000549" cy="1192261"/>
              <a:chOff x="1565450" y="1196900"/>
              <a:chExt cx="3034725" cy="3616200"/>
            </a:xfrm>
          </p:grpSpPr>
          <p:sp>
            <p:nvSpPr>
              <p:cNvPr id="972" name="Google Shape;972;p38"/>
              <p:cNvSpPr/>
              <p:nvPr/>
            </p:nvSpPr>
            <p:spPr>
              <a:xfrm>
                <a:off x="1565450" y="1196900"/>
                <a:ext cx="3034725" cy="3616200"/>
              </a:xfrm>
              <a:custGeom>
                <a:avLst/>
                <a:gdLst/>
                <a:ahLst/>
                <a:cxnLst/>
                <a:rect l="l" t="t" r="r" b="b"/>
                <a:pathLst>
                  <a:path w="121389" h="144648" extrusionOk="0">
                    <a:moveTo>
                      <a:pt x="67239" y="0"/>
                    </a:moveTo>
                    <a:cubicBezTo>
                      <a:pt x="66801" y="0"/>
                      <a:pt x="66360" y="3"/>
                      <a:pt x="65914" y="10"/>
                    </a:cubicBezTo>
                    <a:cubicBezTo>
                      <a:pt x="10475" y="810"/>
                      <a:pt x="11642" y="41673"/>
                      <a:pt x="11843" y="53315"/>
                    </a:cubicBezTo>
                    <a:cubicBezTo>
                      <a:pt x="12043" y="64923"/>
                      <a:pt x="1" y="72495"/>
                      <a:pt x="1" y="76331"/>
                    </a:cubicBezTo>
                    <a:cubicBezTo>
                      <a:pt x="1" y="79667"/>
                      <a:pt x="14111" y="82936"/>
                      <a:pt x="10875" y="88540"/>
                    </a:cubicBezTo>
                    <a:cubicBezTo>
                      <a:pt x="9374" y="91108"/>
                      <a:pt x="8440" y="93710"/>
                      <a:pt x="12810" y="95111"/>
                    </a:cubicBezTo>
                    <a:cubicBezTo>
                      <a:pt x="8774" y="97213"/>
                      <a:pt x="9808" y="100915"/>
                      <a:pt x="12310" y="101749"/>
                    </a:cubicBezTo>
                    <a:cubicBezTo>
                      <a:pt x="13377" y="102116"/>
                      <a:pt x="13977" y="103284"/>
                      <a:pt x="13677" y="104385"/>
                    </a:cubicBezTo>
                    <a:cubicBezTo>
                      <a:pt x="9882" y="119244"/>
                      <a:pt x="19019" y="120212"/>
                      <a:pt x="27917" y="120212"/>
                    </a:cubicBezTo>
                    <a:cubicBezTo>
                      <a:pt x="29250" y="120212"/>
                      <a:pt x="30577" y="120190"/>
                      <a:pt x="31854" y="120190"/>
                    </a:cubicBezTo>
                    <a:cubicBezTo>
                      <a:pt x="33517" y="120190"/>
                      <a:pt x="35096" y="120227"/>
                      <a:pt x="36493" y="120396"/>
                    </a:cubicBezTo>
                    <a:cubicBezTo>
                      <a:pt x="46534" y="121597"/>
                      <a:pt x="43132" y="144613"/>
                      <a:pt x="43132" y="144613"/>
                    </a:cubicBezTo>
                    <a:cubicBezTo>
                      <a:pt x="43132" y="144613"/>
                      <a:pt x="67626" y="144563"/>
                      <a:pt x="86607" y="144563"/>
                    </a:cubicBezTo>
                    <a:cubicBezTo>
                      <a:pt x="98470" y="144563"/>
                      <a:pt x="108181" y="144583"/>
                      <a:pt x="108411" y="144647"/>
                    </a:cubicBezTo>
                    <a:cubicBezTo>
                      <a:pt x="108412" y="144647"/>
                      <a:pt x="108413" y="144647"/>
                      <a:pt x="108414" y="144647"/>
                    </a:cubicBezTo>
                    <a:cubicBezTo>
                      <a:pt x="108992" y="144647"/>
                      <a:pt x="102207" y="87572"/>
                      <a:pt x="102207" y="87572"/>
                    </a:cubicBezTo>
                    <a:cubicBezTo>
                      <a:pt x="102207" y="87572"/>
                      <a:pt x="115016" y="68726"/>
                      <a:pt x="117218" y="58718"/>
                    </a:cubicBezTo>
                    <a:cubicBezTo>
                      <a:pt x="119402" y="48758"/>
                      <a:pt x="121389" y="0"/>
                      <a:pt x="6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8"/>
              <p:cNvSpPr/>
              <p:nvPr/>
            </p:nvSpPr>
            <p:spPr>
              <a:xfrm>
                <a:off x="1955733" y="1325071"/>
                <a:ext cx="2453450" cy="2312108"/>
              </a:xfrm>
              <a:custGeom>
                <a:avLst/>
                <a:gdLst/>
                <a:ahLst/>
                <a:cxnLst/>
                <a:rect l="l" t="t" r="r" b="b"/>
                <a:pathLst>
                  <a:path w="98138" h="98137" extrusionOk="0">
                    <a:moveTo>
                      <a:pt x="49069" y="0"/>
                    </a:moveTo>
                    <a:cubicBezTo>
                      <a:pt x="21950" y="0"/>
                      <a:pt x="1" y="21949"/>
                      <a:pt x="1" y="49069"/>
                    </a:cubicBezTo>
                    <a:cubicBezTo>
                      <a:pt x="1" y="76188"/>
                      <a:pt x="21950" y="98137"/>
                      <a:pt x="49069" y="98137"/>
                    </a:cubicBezTo>
                    <a:cubicBezTo>
                      <a:pt x="76155" y="98137"/>
                      <a:pt x="98138" y="76188"/>
                      <a:pt x="98138" y="49069"/>
                    </a:cubicBezTo>
                    <a:cubicBezTo>
                      <a:pt x="98138" y="21949"/>
                      <a:pt x="76155" y="0"/>
                      <a:pt x="490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8"/>
              <p:cNvSpPr/>
              <p:nvPr/>
            </p:nvSpPr>
            <p:spPr>
              <a:xfrm>
                <a:off x="1901800" y="1437122"/>
                <a:ext cx="2509875" cy="1717150"/>
              </a:xfrm>
              <a:custGeom>
                <a:avLst/>
                <a:gdLst/>
                <a:ahLst/>
                <a:cxnLst/>
                <a:rect l="l" t="t" r="r" b="b"/>
                <a:pathLst>
                  <a:path w="100395" h="68686" extrusionOk="0">
                    <a:moveTo>
                      <a:pt x="44310" y="0"/>
                    </a:moveTo>
                    <a:cubicBezTo>
                      <a:pt x="42124" y="0"/>
                      <a:pt x="40008" y="1108"/>
                      <a:pt x="39084" y="3955"/>
                    </a:cubicBezTo>
                    <a:cubicBezTo>
                      <a:pt x="37935" y="2238"/>
                      <a:pt x="35477" y="1270"/>
                      <a:pt x="33013" y="1270"/>
                    </a:cubicBezTo>
                    <a:cubicBezTo>
                      <a:pt x="29830" y="1270"/>
                      <a:pt x="26637" y="2886"/>
                      <a:pt x="26242" y="6590"/>
                    </a:cubicBezTo>
                    <a:cubicBezTo>
                      <a:pt x="25732" y="6190"/>
                      <a:pt x="25009" y="6002"/>
                      <a:pt x="24196" y="6002"/>
                    </a:cubicBezTo>
                    <a:cubicBezTo>
                      <a:pt x="20808" y="6002"/>
                      <a:pt x="15867" y="9267"/>
                      <a:pt x="18369" y="14029"/>
                    </a:cubicBezTo>
                    <a:cubicBezTo>
                      <a:pt x="17796" y="13703"/>
                      <a:pt x="17134" y="13551"/>
                      <a:pt x="16443" y="13551"/>
                    </a:cubicBezTo>
                    <a:cubicBezTo>
                      <a:pt x="12753" y="13551"/>
                      <a:pt x="8220" y="17857"/>
                      <a:pt x="11731" y="22802"/>
                    </a:cubicBezTo>
                    <a:cubicBezTo>
                      <a:pt x="11731" y="22802"/>
                      <a:pt x="5527" y="25270"/>
                      <a:pt x="8296" y="31141"/>
                    </a:cubicBezTo>
                    <a:cubicBezTo>
                      <a:pt x="1" y="38221"/>
                      <a:pt x="5406" y="53105"/>
                      <a:pt x="16847" y="53105"/>
                    </a:cubicBezTo>
                    <a:cubicBezTo>
                      <a:pt x="17966" y="53105"/>
                      <a:pt x="19143" y="52963"/>
                      <a:pt x="20371" y="52656"/>
                    </a:cubicBezTo>
                    <a:lnTo>
                      <a:pt x="20371" y="52656"/>
                    </a:lnTo>
                    <a:cubicBezTo>
                      <a:pt x="20195" y="60279"/>
                      <a:pt x="26020" y="64191"/>
                      <a:pt x="32774" y="64191"/>
                    </a:cubicBezTo>
                    <a:cubicBezTo>
                      <a:pt x="37546" y="64191"/>
                      <a:pt x="42781" y="62238"/>
                      <a:pt x="46690" y="58260"/>
                    </a:cubicBezTo>
                    <a:cubicBezTo>
                      <a:pt x="48366" y="61102"/>
                      <a:pt x="52622" y="63079"/>
                      <a:pt x="57056" y="63079"/>
                    </a:cubicBezTo>
                    <a:cubicBezTo>
                      <a:pt x="59858" y="63079"/>
                      <a:pt x="62731" y="62289"/>
                      <a:pt x="65069" y="60429"/>
                    </a:cubicBezTo>
                    <a:cubicBezTo>
                      <a:pt x="65069" y="62469"/>
                      <a:pt x="68130" y="65861"/>
                      <a:pt x="72538" y="65861"/>
                    </a:cubicBezTo>
                    <a:cubicBezTo>
                      <a:pt x="74474" y="65861"/>
                      <a:pt x="76669" y="65207"/>
                      <a:pt x="78979" y="63498"/>
                    </a:cubicBezTo>
                    <a:cubicBezTo>
                      <a:pt x="80690" y="67213"/>
                      <a:pt x="83447" y="68685"/>
                      <a:pt x="86059" y="68685"/>
                    </a:cubicBezTo>
                    <a:cubicBezTo>
                      <a:pt x="90273" y="68685"/>
                      <a:pt x="94113" y="64856"/>
                      <a:pt x="92589" y="60429"/>
                    </a:cubicBezTo>
                    <a:cubicBezTo>
                      <a:pt x="95058" y="59194"/>
                      <a:pt x="98160" y="55625"/>
                      <a:pt x="94290" y="49021"/>
                    </a:cubicBezTo>
                    <a:cubicBezTo>
                      <a:pt x="97493" y="48587"/>
                      <a:pt x="100395" y="43116"/>
                      <a:pt x="95758" y="38213"/>
                    </a:cubicBezTo>
                    <a:cubicBezTo>
                      <a:pt x="95758" y="38213"/>
                      <a:pt x="98060" y="30574"/>
                      <a:pt x="91989" y="27505"/>
                    </a:cubicBezTo>
                    <a:cubicBezTo>
                      <a:pt x="91989" y="27505"/>
                      <a:pt x="93089" y="19333"/>
                      <a:pt x="85818" y="18532"/>
                    </a:cubicBezTo>
                    <a:cubicBezTo>
                      <a:pt x="86431" y="14021"/>
                      <a:pt x="82710" y="10579"/>
                      <a:pt x="78328" y="10579"/>
                    </a:cubicBezTo>
                    <a:cubicBezTo>
                      <a:pt x="77233" y="10579"/>
                      <a:pt x="76097" y="10793"/>
                      <a:pt x="74977" y="11260"/>
                    </a:cubicBezTo>
                    <a:cubicBezTo>
                      <a:pt x="74733" y="7924"/>
                      <a:pt x="71964" y="4996"/>
                      <a:pt x="68553" y="4996"/>
                    </a:cubicBezTo>
                    <a:cubicBezTo>
                      <a:pt x="67293" y="4996"/>
                      <a:pt x="65944" y="5396"/>
                      <a:pt x="64602" y="6323"/>
                    </a:cubicBezTo>
                    <a:cubicBezTo>
                      <a:pt x="63867" y="4277"/>
                      <a:pt x="60470" y="1519"/>
                      <a:pt x="56333" y="1519"/>
                    </a:cubicBezTo>
                    <a:cubicBezTo>
                      <a:pt x="54467" y="1519"/>
                      <a:pt x="52450" y="2080"/>
                      <a:pt x="50459" y="3521"/>
                    </a:cubicBezTo>
                    <a:cubicBezTo>
                      <a:pt x="49507" y="1509"/>
                      <a:pt x="46861" y="0"/>
                      <a:pt x="44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8"/>
              <p:cNvSpPr/>
              <p:nvPr/>
            </p:nvSpPr>
            <p:spPr>
              <a:xfrm>
                <a:off x="3305025" y="2598422"/>
                <a:ext cx="740550" cy="236850"/>
              </a:xfrm>
              <a:custGeom>
                <a:avLst/>
                <a:gdLst/>
                <a:ahLst/>
                <a:cxnLst/>
                <a:rect l="l" t="t" r="r" b="b"/>
                <a:pathLst>
                  <a:path w="29622" h="9474" fill="none" extrusionOk="0">
                    <a:moveTo>
                      <a:pt x="28154" y="0"/>
                    </a:moveTo>
                    <a:cubicBezTo>
                      <a:pt x="29622" y="5604"/>
                      <a:pt x="24518" y="9473"/>
                      <a:pt x="18347" y="7939"/>
                    </a:cubicBezTo>
                    <a:cubicBezTo>
                      <a:pt x="12176" y="6405"/>
                      <a:pt x="3103" y="7072"/>
                      <a:pt x="1" y="827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8"/>
              <p:cNvSpPr/>
              <p:nvPr/>
            </p:nvSpPr>
            <p:spPr>
              <a:xfrm>
                <a:off x="3434300" y="2526697"/>
                <a:ext cx="77575" cy="1759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039" fill="none" extrusionOk="0">
                    <a:moveTo>
                      <a:pt x="3102" y="0"/>
                    </a:moveTo>
                    <a:cubicBezTo>
                      <a:pt x="3102" y="0"/>
                      <a:pt x="0" y="1668"/>
                      <a:pt x="1234" y="7039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8"/>
              <p:cNvSpPr/>
              <p:nvPr/>
            </p:nvSpPr>
            <p:spPr>
              <a:xfrm>
                <a:off x="3046525" y="2108897"/>
                <a:ext cx="861450" cy="607950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24318" fill="none" extrusionOk="0">
                    <a:moveTo>
                      <a:pt x="24518" y="0"/>
                    </a:moveTo>
                    <a:cubicBezTo>
                      <a:pt x="32690" y="0"/>
                      <a:pt x="34458" y="6805"/>
                      <a:pt x="33824" y="9440"/>
                    </a:cubicBezTo>
                    <a:cubicBezTo>
                      <a:pt x="33190" y="12142"/>
                      <a:pt x="31256" y="17013"/>
                      <a:pt x="22983" y="16679"/>
                    </a:cubicBezTo>
                    <a:cubicBezTo>
                      <a:pt x="14711" y="16379"/>
                      <a:pt x="7205" y="17913"/>
                      <a:pt x="0" y="2431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8"/>
              <p:cNvSpPr/>
              <p:nvPr/>
            </p:nvSpPr>
            <p:spPr>
              <a:xfrm>
                <a:off x="3057350" y="2413272"/>
                <a:ext cx="16597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7707" fill="none" extrusionOk="0">
                    <a:moveTo>
                      <a:pt x="6639" y="7406"/>
                    </a:moveTo>
                    <a:cubicBezTo>
                      <a:pt x="3303" y="7706"/>
                      <a:pt x="1" y="3403"/>
                      <a:pt x="3403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8"/>
              <p:cNvSpPr/>
              <p:nvPr/>
            </p:nvSpPr>
            <p:spPr>
              <a:xfrm>
                <a:off x="2838025" y="2560047"/>
                <a:ext cx="492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72" fill="none" extrusionOk="0">
                    <a:moveTo>
                      <a:pt x="1769" y="1"/>
                    </a:moveTo>
                    <a:cubicBezTo>
                      <a:pt x="1769" y="1"/>
                      <a:pt x="1969" y="4604"/>
                      <a:pt x="1" y="5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8"/>
              <p:cNvSpPr/>
              <p:nvPr/>
            </p:nvSpPr>
            <p:spPr>
              <a:xfrm>
                <a:off x="2619550" y="2459147"/>
                <a:ext cx="257700" cy="206000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8240" fill="none" extrusionOk="0">
                    <a:moveTo>
                      <a:pt x="10308" y="6872"/>
                    </a:moveTo>
                    <a:cubicBezTo>
                      <a:pt x="10308" y="6872"/>
                      <a:pt x="1635" y="82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8"/>
              <p:cNvSpPr/>
              <p:nvPr/>
            </p:nvSpPr>
            <p:spPr>
              <a:xfrm>
                <a:off x="2608700" y="2590072"/>
                <a:ext cx="87600" cy="155975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6239" fill="none" extrusionOk="0">
                    <a:moveTo>
                      <a:pt x="3503" y="0"/>
                    </a:moveTo>
                    <a:cubicBezTo>
                      <a:pt x="3503" y="0"/>
                      <a:pt x="1" y="1268"/>
                      <a:pt x="434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8"/>
              <p:cNvSpPr/>
              <p:nvPr/>
            </p:nvSpPr>
            <p:spPr>
              <a:xfrm>
                <a:off x="3384250" y="1718622"/>
                <a:ext cx="400325" cy="568750"/>
              </a:xfrm>
              <a:custGeom>
                <a:avLst/>
                <a:gdLst/>
                <a:ahLst/>
                <a:cxnLst/>
                <a:rect l="l" t="t" r="r" b="b"/>
                <a:pathLst>
                  <a:path w="16013" h="22750" fill="none" extrusionOk="0">
                    <a:moveTo>
                      <a:pt x="15645" y="0"/>
                    </a:moveTo>
                    <a:cubicBezTo>
                      <a:pt x="16012" y="4103"/>
                      <a:pt x="11776" y="7472"/>
                      <a:pt x="6505" y="7906"/>
                    </a:cubicBezTo>
                    <a:cubicBezTo>
                      <a:pt x="1268" y="8306"/>
                      <a:pt x="1" y="22750"/>
                      <a:pt x="10441" y="21482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8"/>
              <p:cNvSpPr/>
              <p:nvPr/>
            </p:nvSpPr>
            <p:spPr>
              <a:xfrm>
                <a:off x="2411050" y="2191447"/>
                <a:ext cx="974900" cy="562925"/>
              </a:xfrm>
              <a:custGeom>
                <a:avLst/>
                <a:gdLst/>
                <a:ahLst/>
                <a:cxnLst/>
                <a:rect l="l" t="t" r="r" b="b"/>
                <a:pathLst>
                  <a:path w="38996" h="22517" fill="none" extrusionOk="0">
                    <a:moveTo>
                      <a:pt x="38995" y="1"/>
                    </a:moveTo>
                    <a:cubicBezTo>
                      <a:pt x="38762" y="4004"/>
                      <a:pt x="36093" y="8040"/>
                      <a:pt x="25886" y="7406"/>
                    </a:cubicBezTo>
                    <a:cubicBezTo>
                      <a:pt x="15679" y="6772"/>
                      <a:pt x="3704" y="8674"/>
                      <a:pt x="1" y="2251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8"/>
              <p:cNvSpPr/>
              <p:nvPr/>
            </p:nvSpPr>
            <p:spPr>
              <a:xfrm>
                <a:off x="2497800" y="2766872"/>
                <a:ext cx="47535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19014" h="12109" fill="none" extrusionOk="0">
                    <a:moveTo>
                      <a:pt x="17946" y="0"/>
                    </a:moveTo>
                    <a:cubicBezTo>
                      <a:pt x="19014" y="4837"/>
                      <a:pt x="11575" y="12109"/>
                      <a:pt x="0" y="80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8"/>
              <p:cNvSpPr/>
              <p:nvPr/>
            </p:nvSpPr>
            <p:spPr>
              <a:xfrm>
                <a:off x="3023175" y="2191447"/>
                <a:ext cx="84250" cy="1876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7507" fill="none" extrusionOk="0">
                    <a:moveTo>
                      <a:pt x="2102" y="1"/>
                    </a:moveTo>
                    <a:cubicBezTo>
                      <a:pt x="2102" y="1"/>
                      <a:pt x="0" y="5371"/>
                      <a:pt x="3369" y="75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8"/>
              <p:cNvSpPr/>
              <p:nvPr/>
            </p:nvSpPr>
            <p:spPr>
              <a:xfrm>
                <a:off x="3208300" y="1657747"/>
                <a:ext cx="240200" cy="515375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20615" fill="none" extrusionOk="0">
                    <a:moveTo>
                      <a:pt x="9607" y="0"/>
                    </a:moveTo>
                    <a:cubicBezTo>
                      <a:pt x="9607" y="0"/>
                      <a:pt x="0" y="6405"/>
                      <a:pt x="601" y="2061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8"/>
              <p:cNvSpPr/>
              <p:nvPr/>
            </p:nvSpPr>
            <p:spPr>
              <a:xfrm>
                <a:off x="2697925" y="2017172"/>
                <a:ext cx="525400" cy="1559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6238" fill="none" extrusionOk="0">
                    <a:moveTo>
                      <a:pt x="21016" y="1901"/>
                    </a:moveTo>
                    <a:cubicBezTo>
                      <a:pt x="21016" y="1901"/>
                      <a:pt x="8940" y="0"/>
                      <a:pt x="1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8"/>
              <p:cNvSpPr/>
              <p:nvPr/>
            </p:nvSpPr>
            <p:spPr>
              <a:xfrm>
                <a:off x="2687100" y="1783672"/>
                <a:ext cx="594600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23784" h="6672" fill="none" extrusionOk="0">
                    <a:moveTo>
                      <a:pt x="23784" y="3503"/>
                    </a:moveTo>
                    <a:cubicBezTo>
                      <a:pt x="23784" y="3503"/>
                      <a:pt x="7672" y="0"/>
                      <a:pt x="0" y="6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8"/>
              <p:cNvSpPr/>
              <p:nvPr/>
            </p:nvSpPr>
            <p:spPr>
              <a:xfrm>
                <a:off x="2545325" y="1601872"/>
                <a:ext cx="742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637" fill="none" extrusionOk="0">
                    <a:moveTo>
                      <a:pt x="501" y="0"/>
                    </a:moveTo>
                    <a:cubicBezTo>
                      <a:pt x="501" y="0"/>
                      <a:pt x="0" y="3136"/>
                      <a:pt x="2969" y="463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8"/>
              <p:cNvSpPr/>
              <p:nvPr/>
            </p:nvSpPr>
            <p:spPr>
              <a:xfrm>
                <a:off x="3114900" y="1525147"/>
                <a:ext cx="190150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9074" fill="none" extrusionOk="0">
                    <a:moveTo>
                      <a:pt x="1935" y="0"/>
                    </a:moveTo>
                    <a:cubicBezTo>
                      <a:pt x="200" y="1368"/>
                      <a:pt x="0" y="3336"/>
                      <a:pt x="601" y="4870"/>
                    </a:cubicBezTo>
                    <a:cubicBezTo>
                      <a:pt x="1235" y="6405"/>
                      <a:pt x="3836" y="9073"/>
                      <a:pt x="7606" y="900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8"/>
              <p:cNvSpPr/>
              <p:nvPr/>
            </p:nvSpPr>
            <p:spPr>
              <a:xfrm>
                <a:off x="2109175" y="2129747"/>
                <a:ext cx="317750" cy="2185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8740" fill="none" extrusionOk="0">
                    <a:moveTo>
                      <a:pt x="12710" y="0"/>
                    </a:moveTo>
                    <a:cubicBezTo>
                      <a:pt x="11642" y="5871"/>
                      <a:pt x="3403" y="8740"/>
                      <a:pt x="1" y="350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8"/>
              <p:cNvSpPr/>
              <p:nvPr/>
            </p:nvSpPr>
            <p:spPr>
              <a:xfrm>
                <a:off x="2244275" y="2379097"/>
                <a:ext cx="296900" cy="233525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9341" fill="none" extrusionOk="0">
                    <a:moveTo>
                      <a:pt x="11876" y="5604"/>
                    </a:moveTo>
                    <a:cubicBezTo>
                      <a:pt x="11876" y="5604"/>
                      <a:pt x="2369" y="93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8"/>
              <p:cNvSpPr/>
              <p:nvPr/>
            </p:nvSpPr>
            <p:spPr>
              <a:xfrm>
                <a:off x="2423575" y="2024672"/>
                <a:ext cx="260200" cy="388625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5545" fill="none" extrusionOk="0">
                    <a:moveTo>
                      <a:pt x="10408" y="15545"/>
                    </a:moveTo>
                    <a:cubicBezTo>
                      <a:pt x="4837" y="14077"/>
                      <a:pt x="0" y="8606"/>
                      <a:pt x="7205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8"/>
              <p:cNvSpPr/>
              <p:nvPr/>
            </p:nvSpPr>
            <p:spPr>
              <a:xfrm>
                <a:off x="2194250" y="1701097"/>
                <a:ext cx="733025" cy="432000"/>
              </a:xfrm>
              <a:custGeom>
                <a:avLst/>
                <a:gdLst/>
                <a:ahLst/>
                <a:cxnLst/>
                <a:rect l="l" t="t" r="r" b="b"/>
                <a:pathLst>
                  <a:path w="29321" h="17280" fill="none" extrusionOk="0">
                    <a:moveTo>
                      <a:pt x="0" y="12309"/>
                    </a:moveTo>
                    <a:cubicBezTo>
                      <a:pt x="0" y="12309"/>
                      <a:pt x="5237" y="17280"/>
                      <a:pt x="12142" y="10642"/>
                    </a:cubicBezTo>
                    <a:cubicBezTo>
                      <a:pt x="18980" y="4037"/>
                      <a:pt x="19080" y="1168"/>
                      <a:pt x="29321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8"/>
              <p:cNvSpPr/>
              <p:nvPr/>
            </p:nvSpPr>
            <p:spPr>
              <a:xfrm>
                <a:off x="3008975" y="2784372"/>
                <a:ext cx="123450" cy="1601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6406" fill="none" extrusionOk="0">
                    <a:moveTo>
                      <a:pt x="4938" y="1"/>
                    </a:moveTo>
                    <a:cubicBezTo>
                      <a:pt x="4938" y="1"/>
                      <a:pt x="2770" y="4704"/>
                      <a:pt x="1" y="640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" name="Google Shape;996;p38"/>
            <p:cNvGrpSpPr/>
            <p:nvPr/>
          </p:nvGrpSpPr>
          <p:grpSpPr>
            <a:xfrm flipH="1">
              <a:off x="6391925" y="2646986"/>
              <a:ext cx="468450" cy="326868"/>
              <a:chOff x="5299162" y="1997886"/>
              <a:chExt cx="468450" cy="326868"/>
            </a:xfrm>
          </p:grpSpPr>
          <p:sp>
            <p:nvSpPr>
              <p:cNvPr id="997" name="Google Shape;997;p38"/>
              <p:cNvSpPr/>
              <p:nvPr/>
            </p:nvSpPr>
            <p:spPr>
              <a:xfrm>
                <a:off x="5333557" y="1997886"/>
                <a:ext cx="203249" cy="44828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869" extrusionOk="0">
                    <a:moveTo>
                      <a:pt x="901" y="1"/>
                    </a:moveTo>
                    <a:cubicBezTo>
                      <a:pt x="401" y="1"/>
                      <a:pt x="1" y="434"/>
                      <a:pt x="1" y="935"/>
                    </a:cubicBezTo>
                    <a:cubicBezTo>
                      <a:pt x="1" y="1435"/>
                      <a:pt x="401" y="1869"/>
                      <a:pt x="901" y="1869"/>
                    </a:cubicBezTo>
                    <a:lnTo>
                      <a:pt x="7539" y="1869"/>
                    </a:lnTo>
                    <a:cubicBezTo>
                      <a:pt x="8040" y="1869"/>
                      <a:pt x="8473" y="1468"/>
                      <a:pt x="8473" y="935"/>
                    </a:cubicBezTo>
                    <a:cubicBezTo>
                      <a:pt x="8473" y="434"/>
                      <a:pt x="8040" y="1"/>
                      <a:pt x="75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8"/>
              <p:cNvSpPr/>
              <p:nvPr/>
            </p:nvSpPr>
            <p:spPr>
              <a:xfrm>
                <a:off x="5333557" y="2087494"/>
                <a:ext cx="101624" cy="44036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1836" extrusionOk="0">
                    <a:moveTo>
                      <a:pt x="901" y="1"/>
                    </a:moveTo>
                    <a:cubicBezTo>
                      <a:pt x="401" y="1"/>
                      <a:pt x="1" y="401"/>
                      <a:pt x="1" y="901"/>
                    </a:cubicBezTo>
                    <a:cubicBezTo>
                      <a:pt x="1" y="1402"/>
                      <a:pt x="401" y="1835"/>
                      <a:pt x="901" y="1835"/>
                    </a:cubicBezTo>
                    <a:lnTo>
                      <a:pt x="3336" y="1835"/>
                    </a:lnTo>
                    <a:cubicBezTo>
                      <a:pt x="3837" y="1835"/>
                      <a:pt x="4237" y="1402"/>
                      <a:pt x="4237" y="901"/>
                    </a:cubicBezTo>
                    <a:cubicBezTo>
                      <a:pt x="4237" y="401"/>
                      <a:pt x="3837" y="1"/>
                      <a:pt x="33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8"/>
              <p:cNvSpPr/>
              <p:nvPr/>
            </p:nvSpPr>
            <p:spPr>
              <a:xfrm>
                <a:off x="5299162" y="2177102"/>
                <a:ext cx="4003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9" extrusionOk="0">
                    <a:moveTo>
                      <a:pt x="834" y="1"/>
                    </a:moveTo>
                    <a:cubicBezTo>
                      <a:pt x="400" y="1"/>
                      <a:pt x="0" y="401"/>
                      <a:pt x="0" y="835"/>
                    </a:cubicBezTo>
                    <a:cubicBezTo>
                      <a:pt x="0" y="1302"/>
                      <a:pt x="400" y="1668"/>
                      <a:pt x="834" y="1668"/>
                    </a:cubicBezTo>
                    <a:cubicBezTo>
                      <a:pt x="1301" y="1668"/>
                      <a:pt x="1668" y="1302"/>
                      <a:pt x="1668" y="835"/>
                    </a:cubicBezTo>
                    <a:cubicBezTo>
                      <a:pt x="1668" y="401"/>
                      <a:pt x="1301" y="1"/>
                      <a:pt x="8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8"/>
              <p:cNvSpPr/>
              <p:nvPr/>
            </p:nvSpPr>
            <p:spPr>
              <a:xfrm>
                <a:off x="5727582" y="2284675"/>
                <a:ext cx="4003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1" extrusionOk="0">
                    <a:moveTo>
                      <a:pt x="893" y="1"/>
                    </a:moveTo>
                    <a:cubicBezTo>
                      <a:pt x="874" y="1"/>
                      <a:pt x="854" y="1"/>
                      <a:pt x="834" y="3"/>
                    </a:cubicBezTo>
                    <a:cubicBezTo>
                      <a:pt x="401" y="3"/>
                      <a:pt x="0" y="403"/>
                      <a:pt x="0" y="837"/>
                    </a:cubicBezTo>
                    <a:cubicBezTo>
                      <a:pt x="0" y="1304"/>
                      <a:pt x="401" y="1671"/>
                      <a:pt x="834" y="1671"/>
                    </a:cubicBezTo>
                    <a:cubicBezTo>
                      <a:pt x="1301" y="1671"/>
                      <a:pt x="1668" y="1304"/>
                      <a:pt x="1668" y="837"/>
                    </a:cubicBezTo>
                    <a:cubicBezTo>
                      <a:pt x="1668" y="357"/>
                      <a:pt x="1332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8"/>
              <p:cNvSpPr/>
              <p:nvPr/>
            </p:nvSpPr>
            <p:spPr>
              <a:xfrm>
                <a:off x="5318362" y="2197099"/>
                <a:ext cx="422495" cy="107526"/>
              </a:xfrm>
              <a:custGeom>
                <a:avLst/>
                <a:gdLst/>
                <a:ahLst/>
                <a:cxnLst/>
                <a:rect l="l" t="t" r="r" b="b"/>
                <a:pathLst>
                  <a:path w="11576" h="10842" fill="none" extrusionOk="0">
                    <a:moveTo>
                      <a:pt x="1" y="1"/>
                    </a:moveTo>
                    <a:lnTo>
                      <a:pt x="11576" y="10842"/>
                    </a:lnTo>
                  </a:path>
                </a:pathLst>
              </a:custGeom>
              <a:noFill/>
              <a:ln w="83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2" name="Google Shape;1002;p38"/>
          <p:cNvSpPr txBox="1">
            <a:spLocks noGrp="1"/>
          </p:cNvSpPr>
          <p:nvPr>
            <p:ph type="title"/>
          </p:nvPr>
        </p:nvSpPr>
        <p:spPr>
          <a:xfrm>
            <a:off x="715100" y="2279275"/>
            <a:ext cx="3658800" cy="17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003" name="Google Shape;1003;p38"/>
          <p:cNvSpPr txBox="1">
            <a:spLocks noGrp="1"/>
          </p:cNvSpPr>
          <p:nvPr>
            <p:ph type="title" idx="2"/>
          </p:nvPr>
        </p:nvSpPr>
        <p:spPr>
          <a:xfrm>
            <a:off x="715100" y="1087350"/>
            <a:ext cx="1248900" cy="10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grpSp>
        <p:nvGrpSpPr>
          <p:cNvPr id="1004" name="Google Shape;1004;p38"/>
          <p:cNvGrpSpPr/>
          <p:nvPr/>
        </p:nvGrpSpPr>
        <p:grpSpPr>
          <a:xfrm>
            <a:off x="6329112" y="1893194"/>
            <a:ext cx="2324663" cy="2715408"/>
            <a:chOff x="6329112" y="1893194"/>
            <a:chExt cx="2324663" cy="2715408"/>
          </a:xfrm>
        </p:grpSpPr>
        <p:sp>
          <p:nvSpPr>
            <p:cNvPr id="1005" name="Google Shape;1005;p38"/>
            <p:cNvSpPr/>
            <p:nvPr/>
          </p:nvSpPr>
          <p:spPr>
            <a:xfrm>
              <a:off x="7790500" y="4470925"/>
              <a:ext cx="226475" cy="125554"/>
            </a:xfrm>
            <a:custGeom>
              <a:avLst/>
              <a:gdLst/>
              <a:ahLst/>
              <a:cxnLst/>
              <a:rect l="l" t="t" r="r" b="b"/>
              <a:pathLst>
                <a:path w="9059" h="4459" extrusionOk="0">
                  <a:moveTo>
                    <a:pt x="9059" y="0"/>
                  </a:moveTo>
                  <a:cubicBezTo>
                    <a:pt x="9059" y="0"/>
                    <a:pt x="5047" y="578"/>
                    <a:pt x="4712" y="1064"/>
                  </a:cubicBezTo>
                  <a:cubicBezTo>
                    <a:pt x="4378" y="1611"/>
                    <a:pt x="1" y="4195"/>
                    <a:pt x="396" y="4377"/>
                  </a:cubicBezTo>
                  <a:cubicBezTo>
                    <a:pt x="518" y="4438"/>
                    <a:pt x="1521" y="4458"/>
                    <a:pt x="2804" y="4458"/>
                  </a:cubicBezTo>
                  <a:cubicBezTo>
                    <a:pt x="5371" y="4458"/>
                    <a:pt x="9059" y="4377"/>
                    <a:pt x="9059" y="4377"/>
                  </a:cubicBezTo>
                  <a:lnTo>
                    <a:pt x="9059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8"/>
            <p:cNvSpPr/>
            <p:nvPr/>
          </p:nvSpPr>
          <p:spPr>
            <a:xfrm>
              <a:off x="8238075" y="4483047"/>
              <a:ext cx="225725" cy="125554"/>
            </a:xfrm>
            <a:custGeom>
              <a:avLst/>
              <a:gdLst/>
              <a:ahLst/>
              <a:cxnLst/>
              <a:rect l="l" t="t" r="r" b="b"/>
              <a:pathLst>
                <a:path w="9029" h="4459" extrusionOk="0">
                  <a:moveTo>
                    <a:pt x="9029" y="0"/>
                  </a:moveTo>
                  <a:cubicBezTo>
                    <a:pt x="9029" y="0"/>
                    <a:pt x="5047" y="578"/>
                    <a:pt x="4712" y="1064"/>
                  </a:cubicBezTo>
                  <a:cubicBezTo>
                    <a:pt x="4348" y="1611"/>
                    <a:pt x="1" y="4195"/>
                    <a:pt x="366" y="4377"/>
                  </a:cubicBezTo>
                  <a:cubicBezTo>
                    <a:pt x="497" y="4438"/>
                    <a:pt x="1504" y="4458"/>
                    <a:pt x="2787" y="4458"/>
                  </a:cubicBezTo>
                  <a:cubicBezTo>
                    <a:pt x="5354" y="4458"/>
                    <a:pt x="9029" y="4377"/>
                    <a:pt x="9029" y="4377"/>
                  </a:cubicBezTo>
                  <a:lnTo>
                    <a:pt x="90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8"/>
            <p:cNvSpPr/>
            <p:nvPr/>
          </p:nvSpPr>
          <p:spPr>
            <a:xfrm>
              <a:off x="7960725" y="2136544"/>
              <a:ext cx="219275" cy="236400"/>
            </a:xfrm>
            <a:custGeom>
              <a:avLst/>
              <a:gdLst/>
              <a:ahLst/>
              <a:cxnLst/>
              <a:rect l="l" t="t" r="r" b="b"/>
              <a:pathLst>
                <a:path w="8771" h="9456" extrusionOk="0">
                  <a:moveTo>
                    <a:pt x="3642" y="1"/>
                  </a:moveTo>
                  <a:cubicBezTo>
                    <a:pt x="3266" y="1"/>
                    <a:pt x="3039" y="244"/>
                    <a:pt x="3071" y="814"/>
                  </a:cubicBezTo>
                  <a:cubicBezTo>
                    <a:pt x="3071" y="814"/>
                    <a:pt x="3709" y="2516"/>
                    <a:pt x="3314" y="4127"/>
                  </a:cubicBezTo>
                  <a:cubicBezTo>
                    <a:pt x="2919" y="5768"/>
                    <a:pt x="1" y="6923"/>
                    <a:pt x="3223" y="8656"/>
                  </a:cubicBezTo>
                  <a:cubicBezTo>
                    <a:pt x="4247" y="9197"/>
                    <a:pt x="5122" y="9456"/>
                    <a:pt x="5847" y="9456"/>
                  </a:cubicBezTo>
                  <a:cubicBezTo>
                    <a:pt x="7402" y="9456"/>
                    <a:pt x="8274" y="8268"/>
                    <a:pt x="8481" y="6133"/>
                  </a:cubicBezTo>
                  <a:cubicBezTo>
                    <a:pt x="8771" y="3623"/>
                    <a:pt x="5093" y="1"/>
                    <a:pt x="3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8"/>
            <p:cNvSpPr/>
            <p:nvPr/>
          </p:nvSpPr>
          <p:spPr>
            <a:xfrm>
              <a:off x="7475150" y="1893194"/>
              <a:ext cx="126175" cy="220400"/>
            </a:xfrm>
            <a:custGeom>
              <a:avLst/>
              <a:gdLst/>
              <a:ahLst/>
              <a:cxnLst/>
              <a:rect l="l" t="t" r="r" b="b"/>
              <a:pathLst>
                <a:path w="5047" h="8816" extrusionOk="0">
                  <a:moveTo>
                    <a:pt x="2919" y="1"/>
                  </a:moveTo>
                  <a:lnTo>
                    <a:pt x="2919" y="2736"/>
                  </a:lnTo>
                  <a:lnTo>
                    <a:pt x="1" y="3587"/>
                  </a:lnTo>
                  <a:lnTo>
                    <a:pt x="1217" y="8815"/>
                  </a:lnTo>
                  <a:lnTo>
                    <a:pt x="5046" y="8268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8"/>
            <p:cNvSpPr/>
            <p:nvPr/>
          </p:nvSpPr>
          <p:spPr>
            <a:xfrm>
              <a:off x="7418175" y="2064919"/>
              <a:ext cx="607175" cy="718900"/>
            </a:xfrm>
            <a:custGeom>
              <a:avLst/>
              <a:gdLst/>
              <a:ahLst/>
              <a:cxnLst/>
              <a:rect l="l" t="t" r="r" b="b"/>
              <a:pathLst>
                <a:path w="24287" h="28756" extrusionOk="0">
                  <a:moveTo>
                    <a:pt x="9848" y="1"/>
                  </a:moveTo>
                  <a:lnTo>
                    <a:pt x="608" y="882"/>
                  </a:lnTo>
                  <a:cubicBezTo>
                    <a:pt x="608" y="882"/>
                    <a:pt x="0" y="28086"/>
                    <a:pt x="2006" y="28421"/>
                  </a:cubicBezTo>
                  <a:cubicBezTo>
                    <a:pt x="4043" y="28755"/>
                    <a:pt x="21733" y="28755"/>
                    <a:pt x="21733" y="28755"/>
                  </a:cubicBezTo>
                  <a:lnTo>
                    <a:pt x="24286" y="14591"/>
                  </a:lnTo>
                  <a:lnTo>
                    <a:pt x="24286" y="14591"/>
                  </a:lnTo>
                  <a:lnTo>
                    <a:pt x="11854" y="16719"/>
                  </a:lnTo>
                  <a:lnTo>
                    <a:pt x="98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8"/>
            <p:cNvSpPr/>
            <p:nvPr/>
          </p:nvSpPr>
          <p:spPr>
            <a:xfrm>
              <a:off x="7847500" y="3153094"/>
              <a:ext cx="413400" cy="1355675"/>
            </a:xfrm>
            <a:custGeom>
              <a:avLst/>
              <a:gdLst/>
              <a:ahLst/>
              <a:cxnLst/>
              <a:rect l="l" t="t" r="r" b="b"/>
              <a:pathLst>
                <a:path w="16536" h="54227" extrusionOk="0">
                  <a:moveTo>
                    <a:pt x="3040" y="0"/>
                  </a:moveTo>
                  <a:lnTo>
                    <a:pt x="1" y="54226"/>
                  </a:lnTo>
                  <a:lnTo>
                    <a:pt x="8937" y="54226"/>
                  </a:lnTo>
                  <a:lnTo>
                    <a:pt x="16536" y="179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8"/>
            <p:cNvSpPr/>
            <p:nvPr/>
          </p:nvSpPr>
          <p:spPr>
            <a:xfrm>
              <a:off x="8188700" y="3153094"/>
              <a:ext cx="334375" cy="1355675"/>
            </a:xfrm>
            <a:custGeom>
              <a:avLst/>
              <a:gdLst/>
              <a:ahLst/>
              <a:cxnLst/>
              <a:rect l="l" t="t" r="r" b="b"/>
              <a:pathLst>
                <a:path w="13375" h="54227" extrusionOk="0">
                  <a:moveTo>
                    <a:pt x="0" y="0"/>
                  </a:moveTo>
                  <a:lnTo>
                    <a:pt x="4408" y="54226"/>
                  </a:lnTo>
                  <a:lnTo>
                    <a:pt x="13374" y="54226"/>
                  </a:lnTo>
                  <a:lnTo>
                    <a:pt x="12371" y="28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8"/>
            <p:cNvSpPr/>
            <p:nvPr/>
          </p:nvSpPr>
          <p:spPr>
            <a:xfrm>
              <a:off x="7832300" y="2222219"/>
              <a:ext cx="669500" cy="819200"/>
            </a:xfrm>
            <a:custGeom>
              <a:avLst/>
              <a:gdLst/>
              <a:ahLst/>
              <a:cxnLst/>
              <a:rect l="l" t="t" r="r" b="b"/>
              <a:pathLst>
                <a:path w="26780" h="32768" extrusionOk="0">
                  <a:moveTo>
                    <a:pt x="14591" y="1"/>
                  </a:moveTo>
                  <a:lnTo>
                    <a:pt x="11065" y="244"/>
                  </a:lnTo>
                  <a:cubicBezTo>
                    <a:pt x="11065" y="244"/>
                    <a:pt x="10791" y="7691"/>
                    <a:pt x="9606" y="7691"/>
                  </a:cubicBezTo>
                  <a:cubicBezTo>
                    <a:pt x="8420" y="7691"/>
                    <a:pt x="3040" y="10487"/>
                    <a:pt x="1520" y="11673"/>
                  </a:cubicBezTo>
                  <a:cubicBezTo>
                    <a:pt x="1" y="12858"/>
                    <a:pt x="1520" y="32767"/>
                    <a:pt x="1520" y="32767"/>
                  </a:cubicBezTo>
                  <a:lnTo>
                    <a:pt x="26779" y="32767"/>
                  </a:lnTo>
                  <a:cubicBezTo>
                    <a:pt x="26779" y="32767"/>
                    <a:pt x="25411" y="13132"/>
                    <a:pt x="24804" y="10913"/>
                  </a:cubicBezTo>
                  <a:cubicBezTo>
                    <a:pt x="24135" y="8724"/>
                    <a:pt x="17265" y="7691"/>
                    <a:pt x="16414" y="7357"/>
                  </a:cubicBezTo>
                  <a:cubicBezTo>
                    <a:pt x="15533" y="6992"/>
                    <a:pt x="14591" y="1"/>
                    <a:pt x="14591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8"/>
            <p:cNvSpPr/>
            <p:nvPr/>
          </p:nvSpPr>
          <p:spPr>
            <a:xfrm>
              <a:off x="7833075" y="2406119"/>
              <a:ext cx="661125" cy="783475"/>
            </a:xfrm>
            <a:custGeom>
              <a:avLst/>
              <a:gdLst/>
              <a:ahLst/>
              <a:cxnLst/>
              <a:rect l="l" t="t" r="r" b="b"/>
              <a:pathLst>
                <a:path w="26445" h="31339" extrusionOk="0">
                  <a:moveTo>
                    <a:pt x="16353" y="1"/>
                  </a:moveTo>
                  <a:lnTo>
                    <a:pt x="11824" y="7903"/>
                  </a:lnTo>
                  <a:lnTo>
                    <a:pt x="9544" y="335"/>
                  </a:lnTo>
                  <a:cubicBezTo>
                    <a:pt x="9544" y="335"/>
                    <a:pt x="7599" y="791"/>
                    <a:pt x="3800" y="1916"/>
                  </a:cubicBezTo>
                  <a:cubicBezTo>
                    <a:pt x="0" y="3071"/>
                    <a:pt x="2401" y="31338"/>
                    <a:pt x="2401" y="31338"/>
                  </a:cubicBezTo>
                  <a:lnTo>
                    <a:pt x="25229" y="31338"/>
                  </a:lnTo>
                  <a:cubicBezTo>
                    <a:pt x="25229" y="31338"/>
                    <a:pt x="26444" y="4347"/>
                    <a:pt x="25411" y="2706"/>
                  </a:cubicBezTo>
                  <a:cubicBezTo>
                    <a:pt x="24408" y="1095"/>
                    <a:pt x="16353" y="1"/>
                    <a:pt x="16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8"/>
            <p:cNvSpPr/>
            <p:nvPr/>
          </p:nvSpPr>
          <p:spPr>
            <a:xfrm>
              <a:off x="8056475" y="2168569"/>
              <a:ext cx="150000" cy="170700"/>
            </a:xfrm>
            <a:custGeom>
              <a:avLst/>
              <a:gdLst/>
              <a:ahLst/>
              <a:cxnLst/>
              <a:rect l="l" t="t" r="r" b="b"/>
              <a:pathLst>
                <a:path w="6000" h="6828" extrusionOk="0">
                  <a:moveTo>
                    <a:pt x="2955" y="0"/>
                  </a:moveTo>
                  <a:cubicBezTo>
                    <a:pt x="2874" y="0"/>
                    <a:pt x="2791" y="6"/>
                    <a:pt x="2706" y="19"/>
                  </a:cubicBezTo>
                  <a:cubicBezTo>
                    <a:pt x="2706" y="19"/>
                    <a:pt x="2694" y="19"/>
                    <a:pt x="2673" y="19"/>
                  </a:cubicBezTo>
                  <a:cubicBezTo>
                    <a:pt x="2394" y="19"/>
                    <a:pt x="435" y="45"/>
                    <a:pt x="152" y="779"/>
                  </a:cubicBezTo>
                  <a:cubicBezTo>
                    <a:pt x="0" y="1205"/>
                    <a:pt x="639" y="6828"/>
                    <a:pt x="1368" y="6828"/>
                  </a:cubicBezTo>
                  <a:cubicBezTo>
                    <a:pt x="1794" y="6828"/>
                    <a:pt x="4833" y="6372"/>
                    <a:pt x="5411" y="5946"/>
                  </a:cubicBezTo>
                  <a:cubicBezTo>
                    <a:pt x="5999" y="5564"/>
                    <a:pt x="5392" y="0"/>
                    <a:pt x="2955" y="0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8"/>
            <p:cNvSpPr/>
            <p:nvPr/>
          </p:nvSpPr>
          <p:spPr>
            <a:xfrm>
              <a:off x="8055725" y="2191819"/>
              <a:ext cx="92725" cy="137675"/>
            </a:xfrm>
            <a:custGeom>
              <a:avLst/>
              <a:gdLst/>
              <a:ahLst/>
              <a:cxnLst/>
              <a:rect l="l" t="t" r="r" b="b"/>
              <a:pathLst>
                <a:path w="3709" h="5507" extrusionOk="0">
                  <a:moveTo>
                    <a:pt x="493" y="1"/>
                  </a:moveTo>
                  <a:cubicBezTo>
                    <a:pt x="491" y="1"/>
                    <a:pt x="488" y="1"/>
                    <a:pt x="486" y="1"/>
                  </a:cubicBezTo>
                  <a:cubicBezTo>
                    <a:pt x="274" y="92"/>
                    <a:pt x="274" y="31"/>
                    <a:pt x="152" y="761"/>
                  </a:cubicBezTo>
                  <a:cubicBezTo>
                    <a:pt x="0" y="1490"/>
                    <a:pt x="608" y="3740"/>
                    <a:pt x="608" y="3740"/>
                  </a:cubicBezTo>
                  <a:cubicBezTo>
                    <a:pt x="608" y="3740"/>
                    <a:pt x="912" y="5411"/>
                    <a:pt x="1064" y="5472"/>
                  </a:cubicBezTo>
                  <a:cubicBezTo>
                    <a:pt x="1111" y="5496"/>
                    <a:pt x="1175" y="5507"/>
                    <a:pt x="1253" y="5507"/>
                  </a:cubicBezTo>
                  <a:cubicBezTo>
                    <a:pt x="1675" y="5507"/>
                    <a:pt x="2481" y="5175"/>
                    <a:pt x="2918" y="4712"/>
                  </a:cubicBezTo>
                  <a:cubicBezTo>
                    <a:pt x="3708" y="3892"/>
                    <a:pt x="3526" y="3618"/>
                    <a:pt x="3374" y="2858"/>
                  </a:cubicBezTo>
                  <a:cubicBezTo>
                    <a:pt x="3161" y="1642"/>
                    <a:pt x="1945" y="1308"/>
                    <a:pt x="1945" y="1308"/>
                  </a:cubicBezTo>
                  <a:cubicBezTo>
                    <a:pt x="1945" y="1308"/>
                    <a:pt x="697" y="1"/>
                    <a:pt x="493" y="1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8"/>
            <p:cNvSpPr/>
            <p:nvPr/>
          </p:nvSpPr>
          <p:spPr>
            <a:xfrm>
              <a:off x="8171500" y="2219619"/>
              <a:ext cx="35450" cy="56225"/>
            </a:xfrm>
            <a:custGeom>
              <a:avLst/>
              <a:gdLst/>
              <a:ahLst/>
              <a:cxnLst/>
              <a:rect l="l" t="t" r="r" b="b"/>
              <a:pathLst>
                <a:path w="1418" h="2249" extrusionOk="0">
                  <a:moveTo>
                    <a:pt x="817" y="1"/>
                  </a:moveTo>
                  <a:cubicBezTo>
                    <a:pt x="568" y="1"/>
                    <a:pt x="202" y="348"/>
                    <a:pt x="202" y="348"/>
                  </a:cubicBezTo>
                  <a:cubicBezTo>
                    <a:pt x="0" y="492"/>
                    <a:pt x="72" y="2249"/>
                    <a:pt x="650" y="2249"/>
                  </a:cubicBezTo>
                  <a:cubicBezTo>
                    <a:pt x="681" y="2249"/>
                    <a:pt x="714" y="2244"/>
                    <a:pt x="749" y="2233"/>
                  </a:cubicBezTo>
                  <a:cubicBezTo>
                    <a:pt x="1418" y="2050"/>
                    <a:pt x="1205" y="409"/>
                    <a:pt x="992" y="105"/>
                  </a:cubicBezTo>
                  <a:cubicBezTo>
                    <a:pt x="951" y="30"/>
                    <a:pt x="889" y="1"/>
                    <a:pt x="817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8"/>
            <p:cNvSpPr/>
            <p:nvPr/>
          </p:nvSpPr>
          <p:spPr>
            <a:xfrm>
              <a:off x="8267725" y="2413619"/>
              <a:ext cx="386050" cy="1348925"/>
            </a:xfrm>
            <a:custGeom>
              <a:avLst/>
              <a:gdLst/>
              <a:ahLst/>
              <a:cxnLst/>
              <a:rect l="l" t="t" r="r" b="b"/>
              <a:pathLst>
                <a:path w="15442" h="53957" extrusionOk="0">
                  <a:moveTo>
                    <a:pt x="366" y="1"/>
                  </a:moveTo>
                  <a:cubicBezTo>
                    <a:pt x="131" y="1"/>
                    <a:pt x="0" y="5"/>
                    <a:pt x="0" y="5"/>
                  </a:cubicBezTo>
                  <a:lnTo>
                    <a:pt x="2675" y="53957"/>
                  </a:lnTo>
                  <a:lnTo>
                    <a:pt x="15441" y="53501"/>
                  </a:lnTo>
                  <a:cubicBezTo>
                    <a:pt x="15441" y="53501"/>
                    <a:pt x="13527" y="7208"/>
                    <a:pt x="12493" y="4564"/>
                  </a:cubicBezTo>
                  <a:cubicBezTo>
                    <a:pt x="10791" y="241"/>
                    <a:pt x="2244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8"/>
            <p:cNvSpPr/>
            <p:nvPr/>
          </p:nvSpPr>
          <p:spPr>
            <a:xfrm>
              <a:off x="7714525" y="2414469"/>
              <a:ext cx="357175" cy="1346550"/>
            </a:xfrm>
            <a:custGeom>
              <a:avLst/>
              <a:gdLst/>
              <a:ahLst/>
              <a:cxnLst/>
              <a:rect l="l" t="t" r="r" b="b"/>
              <a:pathLst>
                <a:path w="14287" h="53862" extrusionOk="0">
                  <a:moveTo>
                    <a:pt x="14286" y="1"/>
                  </a:moveTo>
                  <a:cubicBezTo>
                    <a:pt x="14286" y="1"/>
                    <a:pt x="6201" y="1703"/>
                    <a:pt x="4438" y="3922"/>
                  </a:cubicBezTo>
                  <a:cubicBezTo>
                    <a:pt x="2675" y="6110"/>
                    <a:pt x="0" y="53862"/>
                    <a:pt x="0" y="53862"/>
                  </a:cubicBezTo>
                  <a:lnTo>
                    <a:pt x="14286" y="53862"/>
                  </a:lnTo>
                  <a:lnTo>
                    <a:pt x="14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8"/>
            <p:cNvSpPr/>
            <p:nvPr/>
          </p:nvSpPr>
          <p:spPr>
            <a:xfrm>
              <a:off x="8180325" y="2036044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41" y="1"/>
                  </a:moveTo>
                  <a:cubicBezTo>
                    <a:pt x="1034" y="1"/>
                    <a:pt x="1" y="1065"/>
                    <a:pt x="1" y="2372"/>
                  </a:cubicBezTo>
                  <a:cubicBezTo>
                    <a:pt x="1" y="3679"/>
                    <a:pt x="1034" y="4712"/>
                    <a:pt x="2341" y="4712"/>
                  </a:cubicBezTo>
                  <a:cubicBezTo>
                    <a:pt x="3648" y="4712"/>
                    <a:pt x="4712" y="3679"/>
                    <a:pt x="4712" y="2372"/>
                  </a:cubicBezTo>
                  <a:cubicBezTo>
                    <a:pt x="4712" y="1065"/>
                    <a:pt x="3648" y="1"/>
                    <a:pt x="2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8"/>
            <p:cNvSpPr/>
            <p:nvPr/>
          </p:nvSpPr>
          <p:spPr>
            <a:xfrm>
              <a:off x="8017725" y="2097494"/>
              <a:ext cx="326000" cy="272150"/>
            </a:xfrm>
            <a:custGeom>
              <a:avLst/>
              <a:gdLst/>
              <a:ahLst/>
              <a:cxnLst/>
              <a:rect l="l" t="t" r="r" b="b"/>
              <a:pathLst>
                <a:path w="13040" h="10886" extrusionOk="0">
                  <a:moveTo>
                    <a:pt x="4109" y="0"/>
                  </a:moveTo>
                  <a:cubicBezTo>
                    <a:pt x="2792" y="0"/>
                    <a:pt x="1563" y="374"/>
                    <a:pt x="1094" y="1038"/>
                  </a:cubicBezTo>
                  <a:cubicBezTo>
                    <a:pt x="0" y="2619"/>
                    <a:pt x="912" y="4017"/>
                    <a:pt x="1672" y="4595"/>
                  </a:cubicBezTo>
                  <a:cubicBezTo>
                    <a:pt x="1808" y="4693"/>
                    <a:pt x="1996" y="4731"/>
                    <a:pt x="2217" y="4731"/>
                  </a:cubicBezTo>
                  <a:cubicBezTo>
                    <a:pt x="3018" y="4731"/>
                    <a:pt x="4264" y="4228"/>
                    <a:pt x="5157" y="4228"/>
                  </a:cubicBezTo>
                  <a:cubicBezTo>
                    <a:pt x="5393" y="4228"/>
                    <a:pt x="5604" y="4263"/>
                    <a:pt x="5775" y="4352"/>
                  </a:cubicBezTo>
                  <a:cubicBezTo>
                    <a:pt x="6711" y="4878"/>
                    <a:pt x="3936" y="10886"/>
                    <a:pt x="7182" y="10886"/>
                  </a:cubicBezTo>
                  <a:cubicBezTo>
                    <a:pt x="7311" y="10886"/>
                    <a:pt x="7450" y="10876"/>
                    <a:pt x="7599" y="10856"/>
                  </a:cubicBezTo>
                  <a:cubicBezTo>
                    <a:pt x="7599" y="10856"/>
                    <a:pt x="7601" y="10856"/>
                    <a:pt x="7605" y="10856"/>
                  </a:cubicBezTo>
                  <a:cubicBezTo>
                    <a:pt x="7696" y="10856"/>
                    <a:pt x="8800" y="10828"/>
                    <a:pt x="10517" y="9519"/>
                  </a:cubicBezTo>
                  <a:cubicBezTo>
                    <a:pt x="13040" y="7573"/>
                    <a:pt x="9149" y="4838"/>
                    <a:pt x="8268" y="2193"/>
                  </a:cubicBezTo>
                  <a:cubicBezTo>
                    <a:pt x="7782" y="665"/>
                    <a:pt x="5866" y="0"/>
                    <a:pt x="4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8"/>
            <p:cNvSpPr/>
            <p:nvPr/>
          </p:nvSpPr>
          <p:spPr>
            <a:xfrm>
              <a:off x="8070900" y="2345344"/>
              <a:ext cx="89825" cy="85300"/>
            </a:xfrm>
            <a:custGeom>
              <a:avLst/>
              <a:gdLst/>
              <a:ahLst/>
              <a:cxnLst/>
              <a:rect l="l" t="t" r="r" b="b"/>
              <a:pathLst>
                <a:path w="3593" h="3412" extrusionOk="0">
                  <a:moveTo>
                    <a:pt x="2976" y="0"/>
                  </a:moveTo>
                  <a:cubicBezTo>
                    <a:pt x="2922" y="0"/>
                    <a:pt x="2863" y="20"/>
                    <a:pt x="2797" y="61"/>
                  </a:cubicBezTo>
                  <a:cubicBezTo>
                    <a:pt x="1987" y="628"/>
                    <a:pt x="1446" y="723"/>
                    <a:pt x="1176" y="723"/>
                  </a:cubicBezTo>
                  <a:cubicBezTo>
                    <a:pt x="1041" y="723"/>
                    <a:pt x="974" y="699"/>
                    <a:pt x="974" y="699"/>
                  </a:cubicBezTo>
                  <a:cubicBezTo>
                    <a:pt x="730" y="2036"/>
                    <a:pt x="1" y="2644"/>
                    <a:pt x="183" y="2736"/>
                  </a:cubicBezTo>
                  <a:cubicBezTo>
                    <a:pt x="369" y="2782"/>
                    <a:pt x="1049" y="3411"/>
                    <a:pt x="1793" y="3411"/>
                  </a:cubicBezTo>
                  <a:cubicBezTo>
                    <a:pt x="2024" y="3411"/>
                    <a:pt x="2262" y="3350"/>
                    <a:pt x="2493" y="3191"/>
                  </a:cubicBezTo>
                  <a:cubicBezTo>
                    <a:pt x="3416" y="2548"/>
                    <a:pt x="3593" y="0"/>
                    <a:pt x="2976" y="0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8"/>
            <p:cNvSpPr/>
            <p:nvPr/>
          </p:nvSpPr>
          <p:spPr>
            <a:xfrm>
              <a:off x="7519225" y="2900044"/>
              <a:ext cx="562350" cy="1124675"/>
            </a:xfrm>
            <a:custGeom>
              <a:avLst/>
              <a:gdLst/>
              <a:ahLst/>
              <a:cxnLst/>
              <a:rect l="l" t="t" r="r" b="b"/>
              <a:pathLst>
                <a:path w="22494" h="44987" extrusionOk="0">
                  <a:moveTo>
                    <a:pt x="1" y="1"/>
                  </a:moveTo>
                  <a:lnTo>
                    <a:pt x="1" y="5685"/>
                  </a:lnTo>
                  <a:cubicBezTo>
                    <a:pt x="9271" y="5685"/>
                    <a:pt x="16779" y="13253"/>
                    <a:pt x="16779" y="22493"/>
                  </a:cubicBezTo>
                  <a:cubicBezTo>
                    <a:pt x="16779" y="31764"/>
                    <a:pt x="9211" y="39272"/>
                    <a:pt x="1" y="39272"/>
                  </a:cubicBezTo>
                  <a:lnTo>
                    <a:pt x="1" y="44986"/>
                  </a:lnTo>
                  <a:cubicBezTo>
                    <a:pt x="12372" y="44986"/>
                    <a:pt x="22493" y="34895"/>
                    <a:pt x="22493" y="22493"/>
                  </a:cubicBezTo>
                  <a:cubicBezTo>
                    <a:pt x="22493" y="10062"/>
                    <a:pt x="12372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8"/>
            <p:cNvSpPr/>
            <p:nvPr/>
          </p:nvSpPr>
          <p:spPr>
            <a:xfrm>
              <a:off x="7713750" y="2279219"/>
              <a:ext cx="408100" cy="407325"/>
            </a:xfrm>
            <a:custGeom>
              <a:avLst/>
              <a:gdLst/>
              <a:ahLst/>
              <a:cxnLst/>
              <a:rect l="l" t="t" r="r" b="b"/>
              <a:pathLst>
                <a:path w="16324" h="16293" extrusionOk="0">
                  <a:moveTo>
                    <a:pt x="6414" y="1"/>
                  </a:moveTo>
                  <a:lnTo>
                    <a:pt x="1" y="6384"/>
                  </a:lnTo>
                  <a:lnTo>
                    <a:pt x="9910" y="16293"/>
                  </a:lnTo>
                  <a:lnTo>
                    <a:pt x="16323" y="9909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8"/>
            <p:cNvSpPr/>
            <p:nvPr/>
          </p:nvSpPr>
          <p:spPr>
            <a:xfrm>
              <a:off x="6951600" y="3041394"/>
              <a:ext cx="408075" cy="408075"/>
            </a:xfrm>
            <a:custGeom>
              <a:avLst/>
              <a:gdLst/>
              <a:ahLst/>
              <a:cxnLst/>
              <a:rect l="l" t="t" r="r" b="b"/>
              <a:pathLst>
                <a:path w="16323" h="16323" extrusionOk="0">
                  <a:moveTo>
                    <a:pt x="6414" y="0"/>
                  </a:moveTo>
                  <a:lnTo>
                    <a:pt x="0" y="6414"/>
                  </a:lnTo>
                  <a:lnTo>
                    <a:pt x="9909" y="16323"/>
                  </a:lnTo>
                  <a:lnTo>
                    <a:pt x="16323" y="9909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8"/>
            <p:cNvSpPr/>
            <p:nvPr/>
          </p:nvSpPr>
          <p:spPr>
            <a:xfrm>
              <a:off x="6915875" y="3166019"/>
              <a:ext cx="308550" cy="308525"/>
            </a:xfrm>
            <a:custGeom>
              <a:avLst/>
              <a:gdLst/>
              <a:ahLst/>
              <a:cxnLst/>
              <a:rect l="l" t="t" r="r" b="b"/>
              <a:pathLst>
                <a:path w="12342" h="12341" extrusionOk="0">
                  <a:moveTo>
                    <a:pt x="6414" y="0"/>
                  </a:moveTo>
                  <a:lnTo>
                    <a:pt x="0" y="6414"/>
                  </a:lnTo>
                  <a:lnTo>
                    <a:pt x="5958" y="12341"/>
                  </a:lnTo>
                  <a:lnTo>
                    <a:pt x="12341" y="5958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8"/>
            <p:cNvSpPr/>
            <p:nvPr/>
          </p:nvSpPr>
          <p:spPr>
            <a:xfrm>
              <a:off x="7018450" y="2346094"/>
              <a:ext cx="1039575" cy="1039550"/>
            </a:xfrm>
            <a:custGeom>
              <a:avLst/>
              <a:gdLst/>
              <a:ahLst/>
              <a:cxnLst/>
              <a:rect l="l" t="t" r="r" b="b"/>
              <a:pathLst>
                <a:path w="41583" h="41582" extrusionOk="0">
                  <a:moveTo>
                    <a:pt x="30457" y="0"/>
                  </a:moveTo>
                  <a:lnTo>
                    <a:pt x="1" y="30457"/>
                  </a:lnTo>
                  <a:lnTo>
                    <a:pt x="11126" y="41582"/>
                  </a:lnTo>
                  <a:lnTo>
                    <a:pt x="41582" y="11125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8"/>
            <p:cNvSpPr/>
            <p:nvPr/>
          </p:nvSpPr>
          <p:spPr>
            <a:xfrm>
              <a:off x="7653725" y="2526194"/>
              <a:ext cx="211275" cy="211275"/>
            </a:xfrm>
            <a:custGeom>
              <a:avLst/>
              <a:gdLst/>
              <a:ahLst/>
              <a:cxnLst/>
              <a:rect l="l" t="t" r="r" b="b"/>
              <a:pathLst>
                <a:path w="8451" h="8451" extrusionOk="0">
                  <a:moveTo>
                    <a:pt x="4226" y="0"/>
                  </a:moveTo>
                  <a:cubicBezTo>
                    <a:pt x="1885" y="0"/>
                    <a:pt x="1" y="1885"/>
                    <a:pt x="1" y="4225"/>
                  </a:cubicBezTo>
                  <a:cubicBezTo>
                    <a:pt x="1" y="6566"/>
                    <a:pt x="1885" y="8450"/>
                    <a:pt x="4226" y="8450"/>
                  </a:cubicBezTo>
                  <a:cubicBezTo>
                    <a:pt x="6536" y="8450"/>
                    <a:pt x="8451" y="6566"/>
                    <a:pt x="8451" y="4225"/>
                  </a:cubicBezTo>
                  <a:cubicBezTo>
                    <a:pt x="8451" y="1885"/>
                    <a:pt x="6536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8"/>
            <p:cNvSpPr/>
            <p:nvPr/>
          </p:nvSpPr>
          <p:spPr>
            <a:xfrm>
              <a:off x="7467550" y="2797469"/>
              <a:ext cx="393650" cy="392875"/>
            </a:xfrm>
            <a:custGeom>
              <a:avLst/>
              <a:gdLst/>
              <a:ahLst/>
              <a:cxnLst/>
              <a:rect l="l" t="t" r="r" b="b"/>
              <a:pathLst>
                <a:path w="15746" h="15715" extrusionOk="0">
                  <a:moveTo>
                    <a:pt x="7873" y="0"/>
                  </a:moveTo>
                  <a:cubicBezTo>
                    <a:pt x="3527" y="0"/>
                    <a:pt x="1" y="3496"/>
                    <a:pt x="1" y="7842"/>
                  </a:cubicBezTo>
                  <a:cubicBezTo>
                    <a:pt x="1" y="12189"/>
                    <a:pt x="3527" y="15715"/>
                    <a:pt x="7873" y="15715"/>
                  </a:cubicBezTo>
                  <a:cubicBezTo>
                    <a:pt x="12220" y="15715"/>
                    <a:pt x="15746" y="12189"/>
                    <a:pt x="15746" y="7842"/>
                  </a:cubicBezTo>
                  <a:cubicBezTo>
                    <a:pt x="15746" y="3496"/>
                    <a:pt x="12220" y="0"/>
                    <a:pt x="7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8"/>
            <p:cNvSpPr/>
            <p:nvPr/>
          </p:nvSpPr>
          <p:spPr>
            <a:xfrm>
              <a:off x="6674225" y="4496569"/>
              <a:ext cx="1369350" cy="104150"/>
            </a:xfrm>
            <a:custGeom>
              <a:avLst/>
              <a:gdLst/>
              <a:ahLst/>
              <a:cxnLst/>
              <a:rect l="l" t="t" r="r" b="b"/>
              <a:pathLst>
                <a:path w="54774" h="4166" extrusionOk="0">
                  <a:moveTo>
                    <a:pt x="1" y="1"/>
                  </a:moveTo>
                  <a:lnTo>
                    <a:pt x="1" y="4165"/>
                  </a:lnTo>
                  <a:lnTo>
                    <a:pt x="54774" y="4165"/>
                  </a:lnTo>
                  <a:lnTo>
                    <a:pt x="54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8"/>
            <p:cNvSpPr/>
            <p:nvPr/>
          </p:nvSpPr>
          <p:spPr>
            <a:xfrm>
              <a:off x="6827725" y="3607519"/>
              <a:ext cx="691525" cy="417200"/>
            </a:xfrm>
            <a:custGeom>
              <a:avLst/>
              <a:gdLst/>
              <a:ahLst/>
              <a:cxnLst/>
              <a:rect l="l" t="t" r="r" b="b"/>
              <a:pathLst>
                <a:path w="27661" h="16688" extrusionOk="0">
                  <a:moveTo>
                    <a:pt x="1" y="0"/>
                  </a:moveTo>
                  <a:lnTo>
                    <a:pt x="1" y="5684"/>
                  </a:lnTo>
                  <a:lnTo>
                    <a:pt x="6748" y="5684"/>
                  </a:lnTo>
                  <a:lnTo>
                    <a:pt x="11156" y="16687"/>
                  </a:lnTo>
                  <a:lnTo>
                    <a:pt x="27661" y="16687"/>
                  </a:lnTo>
                  <a:lnTo>
                    <a:pt x="27661" y="10973"/>
                  </a:lnTo>
                  <a:lnTo>
                    <a:pt x="15046" y="10973"/>
                  </a:lnTo>
                  <a:lnTo>
                    <a:pt x="105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8"/>
            <p:cNvSpPr/>
            <p:nvPr/>
          </p:nvSpPr>
          <p:spPr>
            <a:xfrm>
              <a:off x="6963000" y="3816394"/>
              <a:ext cx="751550" cy="770625"/>
            </a:xfrm>
            <a:custGeom>
              <a:avLst/>
              <a:gdLst/>
              <a:ahLst/>
              <a:cxnLst/>
              <a:rect l="l" t="t" r="r" b="b"/>
              <a:pathLst>
                <a:path w="30062" h="30825" extrusionOk="0">
                  <a:moveTo>
                    <a:pt x="22947" y="0"/>
                  </a:moveTo>
                  <a:cubicBezTo>
                    <a:pt x="17949" y="0"/>
                    <a:pt x="0" y="30825"/>
                    <a:pt x="0" y="30825"/>
                  </a:cubicBezTo>
                  <a:lnTo>
                    <a:pt x="30061" y="30825"/>
                  </a:lnTo>
                  <a:lnTo>
                    <a:pt x="30061" y="6691"/>
                  </a:lnTo>
                  <a:cubicBezTo>
                    <a:pt x="30061" y="6691"/>
                    <a:pt x="30061" y="551"/>
                    <a:pt x="23040" y="4"/>
                  </a:cubicBezTo>
                  <a:cubicBezTo>
                    <a:pt x="23009" y="1"/>
                    <a:pt x="22978" y="0"/>
                    <a:pt x="22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8"/>
            <p:cNvSpPr/>
            <p:nvPr/>
          </p:nvSpPr>
          <p:spPr>
            <a:xfrm>
              <a:off x="7568625" y="2885619"/>
              <a:ext cx="210500" cy="210500"/>
            </a:xfrm>
            <a:custGeom>
              <a:avLst/>
              <a:gdLst/>
              <a:ahLst/>
              <a:cxnLst/>
              <a:rect l="l" t="t" r="r" b="b"/>
              <a:pathLst>
                <a:path w="8420" h="8420" extrusionOk="0">
                  <a:moveTo>
                    <a:pt x="4195" y="0"/>
                  </a:moveTo>
                  <a:cubicBezTo>
                    <a:pt x="1885" y="0"/>
                    <a:pt x="0" y="1885"/>
                    <a:pt x="0" y="4195"/>
                  </a:cubicBezTo>
                  <a:cubicBezTo>
                    <a:pt x="0" y="6535"/>
                    <a:pt x="1885" y="8420"/>
                    <a:pt x="4195" y="8420"/>
                  </a:cubicBezTo>
                  <a:cubicBezTo>
                    <a:pt x="6535" y="8420"/>
                    <a:pt x="8420" y="6535"/>
                    <a:pt x="8420" y="4195"/>
                  </a:cubicBezTo>
                  <a:cubicBezTo>
                    <a:pt x="8420" y="1885"/>
                    <a:pt x="6535" y="0"/>
                    <a:pt x="4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8"/>
            <p:cNvSpPr/>
            <p:nvPr/>
          </p:nvSpPr>
          <p:spPr>
            <a:xfrm>
              <a:off x="7432600" y="3953244"/>
              <a:ext cx="210525" cy="210525"/>
            </a:xfrm>
            <a:custGeom>
              <a:avLst/>
              <a:gdLst/>
              <a:ahLst/>
              <a:cxnLst/>
              <a:rect l="l" t="t" r="r" b="b"/>
              <a:pathLst>
                <a:path w="8421" h="8421" extrusionOk="0">
                  <a:moveTo>
                    <a:pt x="4195" y="1"/>
                  </a:moveTo>
                  <a:cubicBezTo>
                    <a:pt x="1885" y="1"/>
                    <a:pt x="1" y="1886"/>
                    <a:pt x="1" y="4196"/>
                  </a:cubicBezTo>
                  <a:cubicBezTo>
                    <a:pt x="1" y="6536"/>
                    <a:pt x="1885" y="8421"/>
                    <a:pt x="4195" y="8421"/>
                  </a:cubicBezTo>
                  <a:cubicBezTo>
                    <a:pt x="6536" y="8421"/>
                    <a:pt x="8420" y="6536"/>
                    <a:pt x="8420" y="4196"/>
                  </a:cubicBezTo>
                  <a:cubicBezTo>
                    <a:pt x="8420" y="1886"/>
                    <a:pt x="6536" y="1"/>
                    <a:pt x="4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8"/>
            <p:cNvSpPr/>
            <p:nvPr/>
          </p:nvSpPr>
          <p:spPr>
            <a:xfrm>
              <a:off x="6732750" y="3547469"/>
              <a:ext cx="508375" cy="86650"/>
            </a:xfrm>
            <a:custGeom>
              <a:avLst/>
              <a:gdLst/>
              <a:ahLst/>
              <a:cxnLst/>
              <a:rect l="l" t="t" r="r" b="b"/>
              <a:pathLst>
                <a:path w="20335" h="3466" extrusionOk="0">
                  <a:moveTo>
                    <a:pt x="0" y="1"/>
                  </a:moveTo>
                  <a:lnTo>
                    <a:pt x="0" y="3466"/>
                  </a:lnTo>
                  <a:lnTo>
                    <a:pt x="20335" y="3466"/>
                  </a:lnTo>
                  <a:lnTo>
                    <a:pt x="203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8"/>
            <p:cNvSpPr/>
            <p:nvPr/>
          </p:nvSpPr>
          <p:spPr>
            <a:xfrm>
              <a:off x="6617225" y="3607519"/>
              <a:ext cx="721175" cy="142100"/>
            </a:xfrm>
            <a:custGeom>
              <a:avLst/>
              <a:gdLst/>
              <a:ahLst/>
              <a:cxnLst/>
              <a:rect l="l" t="t" r="r" b="b"/>
              <a:pathLst>
                <a:path w="28847" h="5684" extrusionOk="0">
                  <a:moveTo>
                    <a:pt x="1" y="0"/>
                  </a:moveTo>
                  <a:lnTo>
                    <a:pt x="1" y="5684"/>
                  </a:lnTo>
                  <a:lnTo>
                    <a:pt x="28846" y="5684"/>
                  </a:lnTo>
                  <a:lnTo>
                    <a:pt x="28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8"/>
            <p:cNvSpPr/>
            <p:nvPr/>
          </p:nvSpPr>
          <p:spPr>
            <a:xfrm>
              <a:off x="7759350" y="2630294"/>
              <a:ext cx="202150" cy="112475"/>
            </a:xfrm>
            <a:custGeom>
              <a:avLst/>
              <a:gdLst/>
              <a:ahLst/>
              <a:cxnLst/>
              <a:rect l="l" t="t" r="r" b="b"/>
              <a:pathLst>
                <a:path w="8086" h="4499" extrusionOk="0">
                  <a:moveTo>
                    <a:pt x="2402" y="0"/>
                  </a:moveTo>
                  <a:lnTo>
                    <a:pt x="2402" y="1155"/>
                  </a:lnTo>
                  <a:lnTo>
                    <a:pt x="1" y="1155"/>
                  </a:lnTo>
                  <a:lnTo>
                    <a:pt x="1" y="4043"/>
                  </a:lnTo>
                  <a:lnTo>
                    <a:pt x="5806" y="4499"/>
                  </a:lnTo>
                  <a:lnTo>
                    <a:pt x="8086" y="2614"/>
                  </a:lnTo>
                  <a:lnTo>
                    <a:pt x="5989" y="608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8"/>
            <p:cNvSpPr/>
            <p:nvPr/>
          </p:nvSpPr>
          <p:spPr>
            <a:xfrm>
              <a:off x="7863450" y="2453994"/>
              <a:ext cx="743975" cy="735725"/>
            </a:xfrm>
            <a:custGeom>
              <a:avLst/>
              <a:gdLst/>
              <a:ahLst/>
              <a:cxnLst/>
              <a:rect l="l" t="t" r="r" b="b"/>
              <a:pathLst>
                <a:path w="29759" h="29429" extrusionOk="0">
                  <a:moveTo>
                    <a:pt x="21703" y="1"/>
                  </a:moveTo>
                  <a:lnTo>
                    <a:pt x="17144" y="14712"/>
                  </a:lnTo>
                  <a:lnTo>
                    <a:pt x="3922" y="6992"/>
                  </a:lnTo>
                  <a:lnTo>
                    <a:pt x="1" y="12736"/>
                  </a:lnTo>
                  <a:cubicBezTo>
                    <a:pt x="1" y="12736"/>
                    <a:pt x="15590" y="29428"/>
                    <a:pt x="19435" y="29428"/>
                  </a:cubicBezTo>
                  <a:cubicBezTo>
                    <a:pt x="19473" y="29428"/>
                    <a:pt x="19510" y="29427"/>
                    <a:pt x="19545" y="29423"/>
                  </a:cubicBezTo>
                  <a:cubicBezTo>
                    <a:pt x="23193" y="29119"/>
                    <a:pt x="29758" y="13040"/>
                    <a:pt x="29394" y="9241"/>
                  </a:cubicBezTo>
                  <a:cubicBezTo>
                    <a:pt x="28998" y="5441"/>
                    <a:pt x="21703" y="1"/>
                    <a:pt x="2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8"/>
            <p:cNvSpPr/>
            <p:nvPr/>
          </p:nvSpPr>
          <p:spPr>
            <a:xfrm>
              <a:off x="8322425" y="2723744"/>
              <a:ext cx="266750" cy="466600"/>
            </a:xfrm>
            <a:custGeom>
              <a:avLst/>
              <a:gdLst/>
              <a:ahLst/>
              <a:cxnLst/>
              <a:rect l="l" t="t" r="r" b="b"/>
              <a:pathLst>
                <a:path w="10670" h="18664" extrusionOk="0">
                  <a:moveTo>
                    <a:pt x="10335" y="1"/>
                  </a:moveTo>
                  <a:cubicBezTo>
                    <a:pt x="8509" y="5186"/>
                    <a:pt x="3257" y="18279"/>
                    <a:pt x="389" y="18279"/>
                  </a:cubicBezTo>
                  <a:cubicBezTo>
                    <a:pt x="298" y="18279"/>
                    <a:pt x="209" y="18265"/>
                    <a:pt x="122" y="18238"/>
                  </a:cubicBezTo>
                  <a:lnTo>
                    <a:pt x="1" y="18633"/>
                  </a:lnTo>
                  <a:cubicBezTo>
                    <a:pt x="153" y="18664"/>
                    <a:pt x="274" y="18664"/>
                    <a:pt x="396" y="18664"/>
                  </a:cubicBezTo>
                  <a:cubicBezTo>
                    <a:pt x="1977" y="18664"/>
                    <a:pt x="4074" y="15715"/>
                    <a:pt x="6810" y="9728"/>
                  </a:cubicBezTo>
                  <a:cubicBezTo>
                    <a:pt x="8937" y="5047"/>
                    <a:pt x="10670" y="153"/>
                    <a:pt x="10670" y="123"/>
                  </a:cubicBezTo>
                  <a:lnTo>
                    <a:pt x="10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8"/>
            <p:cNvSpPr/>
            <p:nvPr/>
          </p:nvSpPr>
          <p:spPr>
            <a:xfrm>
              <a:off x="8287475" y="2536069"/>
              <a:ext cx="117050" cy="288775"/>
            </a:xfrm>
            <a:custGeom>
              <a:avLst/>
              <a:gdLst/>
              <a:ahLst/>
              <a:cxnLst/>
              <a:rect l="l" t="t" r="r" b="b"/>
              <a:pathLst>
                <a:path w="4682" h="11551" extrusionOk="0">
                  <a:moveTo>
                    <a:pt x="4317" y="0"/>
                  </a:moveTo>
                  <a:lnTo>
                    <a:pt x="1" y="11399"/>
                  </a:lnTo>
                  <a:lnTo>
                    <a:pt x="365" y="11551"/>
                  </a:lnTo>
                  <a:lnTo>
                    <a:pt x="4682" y="152"/>
                  </a:ln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8"/>
            <p:cNvSpPr/>
            <p:nvPr/>
          </p:nvSpPr>
          <p:spPr>
            <a:xfrm>
              <a:off x="7896900" y="2806594"/>
              <a:ext cx="181625" cy="182375"/>
            </a:xfrm>
            <a:custGeom>
              <a:avLst/>
              <a:gdLst/>
              <a:ahLst/>
              <a:cxnLst/>
              <a:rect l="l" t="t" r="r" b="b"/>
              <a:pathLst>
                <a:path w="7265" h="7295" extrusionOk="0">
                  <a:moveTo>
                    <a:pt x="274" y="0"/>
                  </a:moveTo>
                  <a:lnTo>
                    <a:pt x="0" y="274"/>
                  </a:lnTo>
                  <a:lnTo>
                    <a:pt x="7022" y="7295"/>
                  </a:lnTo>
                  <a:lnTo>
                    <a:pt x="7265" y="702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8"/>
            <p:cNvSpPr/>
            <p:nvPr/>
          </p:nvSpPr>
          <p:spPr>
            <a:xfrm>
              <a:off x="8016950" y="2088119"/>
              <a:ext cx="159600" cy="94625"/>
            </a:xfrm>
            <a:custGeom>
              <a:avLst/>
              <a:gdLst/>
              <a:ahLst/>
              <a:cxnLst/>
              <a:rect l="l" t="t" r="r" b="b"/>
              <a:pathLst>
                <a:path w="6384" h="3785" extrusionOk="0">
                  <a:moveTo>
                    <a:pt x="3854" y="0"/>
                  </a:moveTo>
                  <a:cubicBezTo>
                    <a:pt x="3337" y="0"/>
                    <a:pt x="2771" y="94"/>
                    <a:pt x="2189" y="350"/>
                  </a:cubicBezTo>
                  <a:cubicBezTo>
                    <a:pt x="1" y="1353"/>
                    <a:pt x="609" y="3298"/>
                    <a:pt x="761" y="3663"/>
                  </a:cubicBezTo>
                  <a:cubicBezTo>
                    <a:pt x="761" y="3663"/>
                    <a:pt x="1058" y="3784"/>
                    <a:pt x="1742" y="3784"/>
                  </a:cubicBezTo>
                  <a:cubicBezTo>
                    <a:pt x="2085" y="3784"/>
                    <a:pt x="2524" y="3754"/>
                    <a:pt x="3071" y="3663"/>
                  </a:cubicBezTo>
                  <a:cubicBezTo>
                    <a:pt x="4651" y="3389"/>
                    <a:pt x="4803" y="1353"/>
                    <a:pt x="6384" y="745"/>
                  </a:cubicBezTo>
                  <a:cubicBezTo>
                    <a:pt x="6384" y="745"/>
                    <a:pt x="5309" y="0"/>
                    <a:pt x="38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8"/>
            <p:cNvSpPr/>
            <p:nvPr/>
          </p:nvSpPr>
          <p:spPr>
            <a:xfrm>
              <a:off x="8096750" y="2222219"/>
              <a:ext cx="58525" cy="59300"/>
            </a:xfrm>
            <a:custGeom>
              <a:avLst/>
              <a:gdLst/>
              <a:ahLst/>
              <a:cxnLst/>
              <a:rect l="l" t="t" r="r" b="b"/>
              <a:pathLst>
                <a:path w="2341" h="2372" extrusionOk="0">
                  <a:moveTo>
                    <a:pt x="1155" y="1"/>
                  </a:moveTo>
                  <a:cubicBezTo>
                    <a:pt x="517" y="1"/>
                    <a:pt x="0" y="548"/>
                    <a:pt x="0" y="1186"/>
                  </a:cubicBezTo>
                  <a:cubicBezTo>
                    <a:pt x="0" y="1825"/>
                    <a:pt x="517" y="2372"/>
                    <a:pt x="1155" y="2372"/>
                  </a:cubicBezTo>
                  <a:cubicBezTo>
                    <a:pt x="1824" y="2372"/>
                    <a:pt x="2341" y="1825"/>
                    <a:pt x="2341" y="1186"/>
                  </a:cubicBezTo>
                  <a:cubicBezTo>
                    <a:pt x="2341" y="548"/>
                    <a:pt x="1824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8"/>
            <p:cNvSpPr/>
            <p:nvPr/>
          </p:nvSpPr>
          <p:spPr>
            <a:xfrm>
              <a:off x="8038225" y="2222219"/>
              <a:ext cx="51700" cy="59300"/>
            </a:xfrm>
            <a:custGeom>
              <a:avLst/>
              <a:gdLst/>
              <a:ahLst/>
              <a:cxnLst/>
              <a:rect l="l" t="t" r="r" b="b"/>
              <a:pathLst>
                <a:path w="2068" h="2372" extrusionOk="0">
                  <a:moveTo>
                    <a:pt x="1034" y="1"/>
                  </a:moveTo>
                  <a:cubicBezTo>
                    <a:pt x="457" y="1"/>
                    <a:pt x="1" y="548"/>
                    <a:pt x="1" y="1186"/>
                  </a:cubicBezTo>
                  <a:cubicBezTo>
                    <a:pt x="1" y="1825"/>
                    <a:pt x="457" y="2372"/>
                    <a:pt x="1034" y="2372"/>
                  </a:cubicBezTo>
                  <a:cubicBezTo>
                    <a:pt x="1612" y="2372"/>
                    <a:pt x="2068" y="1825"/>
                    <a:pt x="2068" y="1186"/>
                  </a:cubicBezTo>
                  <a:cubicBezTo>
                    <a:pt x="2068" y="548"/>
                    <a:pt x="1612" y="1"/>
                    <a:pt x="1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8"/>
            <p:cNvSpPr/>
            <p:nvPr/>
          </p:nvSpPr>
          <p:spPr>
            <a:xfrm flipH="1">
              <a:off x="6329112" y="2882369"/>
              <a:ext cx="152041" cy="152017"/>
            </a:xfrm>
            <a:custGeom>
              <a:avLst/>
              <a:gdLst/>
              <a:ahLst/>
              <a:cxnLst/>
              <a:rect l="l" t="t" r="r" b="b"/>
              <a:pathLst>
                <a:path w="6339" h="6338" extrusionOk="0">
                  <a:moveTo>
                    <a:pt x="3170" y="0"/>
                  </a:moveTo>
                  <a:cubicBezTo>
                    <a:pt x="1435" y="0"/>
                    <a:pt x="1" y="1434"/>
                    <a:pt x="1" y="3169"/>
                  </a:cubicBezTo>
                  <a:cubicBezTo>
                    <a:pt x="1" y="4937"/>
                    <a:pt x="1435" y="6338"/>
                    <a:pt x="3170" y="6338"/>
                  </a:cubicBezTo>
                  <a:cubicBezTo>
                    <a:pt x="4938" y="6338"/>
                    <a:pt x="6339" y="4937"/>
                    <a:pt x="6339" y="3169"/>
                  </a:cubicBezTo>
                  <a:cubicBezTo>
                    <a:pt x="6339" y="1434"/>
                    <a:pt x="4938" y="0"/>
                    <a:pt x="3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Audio 4">
            <a:extLst>
              <a:ext uri="{FF2B5EF4-FFF2-40B4-BE49-F238E27FC236}">
                <a16:creationId xmlns:a16="http://schemas.microsoft.com/office/drawing/2014/main" id="{321AB8F5-2119-29EE-B07B-9C709FD6D7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66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41"/>
    </mc:Choice>
    <mc:Fallback xmlns="">
      <p:transition spd="slow" advTm="53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42"/>
          <p:cNvSpPr txBox="1">
            <a:spLocks noGrp="1"/>
          </p:cNvSpPr>
          <p:nvPr>
            <p:ph type="title"/>
          </p:nvPr>
        </p:nvSpPr>
        <p:spPr>
          <a:xfrm>
            <a:off x="4459425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pic>
        <p:nvPicPr>
          <p:cNvPr id="1073" name="Google Shape;107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343693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extLst>
              <a:ext uri="{FF2B5EF4-FFF2-40B4-BE49-F238E27FC236}">
                <a16:creationId xmlns:a16="http://schemas.microsoft.com/office/drawing/2014/main" id="{4F860975-FBCB-46A1-D227-89C29232F1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69"/>
    </mc:Choice>
    <mc:Fallback xmlns="">
      <p:transition spd="slow" advTm="6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85" name="Google Shape;385;p27"/>
          <p:cNvSpPr txBox="1">
            <a:spLocks noGrp="1"/>
          </p:cNvSpPr>
          <p:nvPr>
            <p:ph type="title" idx="2"/>
          </p:nvPr>
        </p:nvSpPr>
        <p:spPr>
          <a:xfrm>
            <a:off x="719975" y="1431973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86" name="Google Shape;386;p27"/>
          <p:cNvSpPr txBox="1">
            <a:spLocks noGrp="1"/>
          </p:cNvSpPr>
          <p:nvPr>
            <p:ph type="title" idx="3"/>
          </p:nvPr>
        </p:nvSpPr>
        <p:spPr>
          <a:xfrm>
            <a:off x="719975" y="2865402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87" name="Google Shape;387;p27"/>
          <p:cNvSpPr txBox="1">
            <a:spLocks noGrp="1"/>
          </p:cNvSpPr>
          <p:nvPr>
            <p:ph type="title" idx="4"/>
          </p:nvPr>
        </p:nvSpPr>
        <p:spPr>
          <a:xfrm>
            <a:off x="2702324" y="1431973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88" name="Google Shape;388;p27"/>
          <p:cNvSpPr txBox="1">
            <a:spLocks noGrp="1"/>
          </p:cNvSpPr>
          <p:nvPr>
            <p:ph type="title" idx="5"/>
          </p:nvPr>
        </p:nvSpPr>
        <p:spPr>
          <a:xfrm>
            <a:off x="2702324" y="2865402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89" name="Google Shape;389;p27"/>
          <p:cNvSpPr txBox="1">
            <a:spLocks noGrp="1"/>
          </p:cNvSpPr>
          <p:nvPr>
            <p:ph type="title" idx="6"/>
          </p:nvPr>
        </p:nvSpPr>
        <p:spPr>
          <a:xfrm>
            <a:off x="4678506" y="1431973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90" name="Google Shape;390;p27"/>
          <p:cNvSpPr txBox="1">
            <a:spLocks noGrp="1"/>
          </p:cNvSpPr>
          <p:nvPr>
            <p:ph type="title" idx="7"/>
          </p:nvPr>
        </p:nvSpPr>
        <p:spPr>
          <a:xfrm>
            <a:off x="4678506" y="2865402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91" name="Google Shape;391;p27"/>
          <p:cNvSpPr txBox="1">
            <a:spLocks noGrp="1"/>
          </p:cNvSpPr>
          <p:nvPr>
            <p:ph type="subTitle" idx="1"/>
          </p:nvPr>
        </p:nvSpPr>
        <p:spPr>
          <a:xfrm>
            <a:off x="719975" y="2080275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company</a:t>
            </a:r>
            <a:endParaRPr/>
          </a:p>
        </p:txBody>
      </p:sp>
      <p:sp>
        <p:nvSpPr>
          <p:cNvPr id="392" name="Google Shape;392;p27"/>
          <p:cNvSpPr txBox="1">
            <a:spLocks noGrp="1"/>
          </p:cNvSpPr>
          <p:nvPr>
            <p:ph type="subTitle" idx="8"/>
          </p:nvPr>
        </p:nvSpPr>
        <p:spPr>
          <a:xfrm>
            <a:off x="2702324" y="2080275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context</a:t>
            </a:r>
            <a:endParaRPr/>
          </a:p>
        </p:txBody>
      </p:sp>
      <p:sp>
        <p:nvSpPr>
          <p:cNvPr id="393" name="Google Shape;393;p27"/>
          <p:cNvSpPr txBox="1">
            <a:spLocks noGrp="1"/>
          </p:cNvSpPr>
          <p:nvPr>
            <p:ph type="subTitle" idx="9"/>
          </p:nvPr>
        </p:nvSpPr>
        <p:spPr>
          <a:xfrm>
            <a:off x="4678506" y="2080275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394" name="Google Shape;394;p27"/>
          <p:cNvSpPr txBox="1">
            <a:spLocks noGrp="1"/>
          </p:cNvSpPr>
          <p:nvPr>
            <p:ph type="subTitle" idx="13"/>
          </p:nvPr>
        </p:nvSpPr>
        <p:spPr>
          <a:xfrm>
            <a:off x="726150" y="3513750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/>
          </a:p>
        </p:txBody>
      </p:sp>
      <p:sp>
        <p:nvSpPr>
          <p:cNvPr id="395" name="Google Shape;395;p27"/>
          <p:cNvSpPr txBox="1">
            <a:spLocks noGrp="1"/>
          </p:cNvSpPr>
          <p:nvPr>
            <p:ph type="subTitle" idx="14"/>
          </p:nvPr>
        </p:nvSpPr>
        <p:spPr>
          <a:xfrm>
            <a:off x="2702324" y="3513750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 </a:t>
            </a:r>
            <a:endParaRPr/>
          </a:p>
        </p:txBody>
      </p:sp>
      <p:sp>
        <p:nvSpPr>
          <p:cNvPr id="396" name="Google Shape;396;p27"/>
          <p:cNvSpPr txBox="1">
            <a:spLocks noGrp="1"/>
          </p:cNvSpPr>
          <p:nvPr>
            <p:ph type="subTitle" idx="15"/>
          </p:nvPr>
        </p:nvSpPr>
        <p:spPr>
          <a:xfrm>
            <a:off x="4678506" y="3513750"/>
            <a:ext cx="17475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findings</a:t>
            </a:r>
            <a:endParaRPr/>
          </a:p>
        </p:txBody>
      </p:sp>
      <p:grpSp>
        <p:nvGrpSpPr>
          <p:cNvPr id="397" name="Google Shape;397;p27"/>
          <p:cNvGrpSpPr/>
          <p:nvPr/>
        </p:nvGrpSpPr>
        <p:grpSpPr>
          <a:xfrm>
            <a:off x="6228350" y="1744549"/>
            <a:ext cx="2619950" cy="3137625"/>
            <a:chOff x="6228350" y="1470875"/>
            <a:chExt cx="2619950" cy="3137625"/>
          </a:xfrm>
        </p:grpSpPr>
        <p:sp>
          <p:nvSpPr>
            <p:cNvPr id="398" name="Google Shape;398;p27"/>
            <p:cNvSpPr/>
            <p:nvPr/>
          </p:nvSpPr>
          <p:spPr>
            <a:xfrm>
              <a:off x="7163800" y="1470875"/>
              <a:ext cx="1684500" cy="1634100"/>
            </a:xfrm>
            <a:prstGeom prst="roundRect">
              <a:avLst>
                <a:gd name="adj" fmla="val 12163"/>
              </a:avLst>
            </a:prstGeom>
            <a:solidFill>
              <a:schemeClr val="accent2"/>
            </a:solidFill>
            <a:ln w="762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" name="Google Shape;399;p27"/>
            <p:cNvGrpSpPr/>
            <p:nvPr/>
          </p:nvGrpSpPr>
          <p:grpSpPr>
            <a:xfrm>
              <a:off x="7456844" y="1576254"/>
              <a:ext cx="1120926" cy="1063520"/>
              <a:chOff x="5105531" y="1873666"/>
              <a:chExt cx="1120926" cy="1063520"/>
            </a:xfrm>
          </p:grpSpPr>
          <p:grpSp>
            <p:nvGrpSpPr>
              <p:cNvPr id="400" name="Google Shape;400;p27"/>
              <p:cNvGrpSpPr/>
              <p:nvPr/>
            </p:nvGrpSpPr>
            <p:grpSpPr>
              <a:xfrm>
                <a:off x="5229081" y="1997830"/>
                <a:ext cx="997376" cy="929715"/>
                <a:chOff x="2125850" y="2025750"/>
                <a:chExt cx="2914600" cy="2716875"/>
              </a:xfrm>
            </p:grpSpPr>
            <p:sp>
              <p:nvSpPr>
                <p:cNvPr id="401" name="Google Shape;401;p27"/>
                <p:cNvSpPr/>
                <p:nvPr/>
              </p:nvSpPr>
              <p:spPr>
                <a:xfrm>
                  <a:off x="2743800" y="3524625"/>
                  <a:ext cx="1864675" cy="12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87" h="48720" extrusionOk="0">
                      <a:moveTo>
                        <a:pt x="13293" y="1"/>
                      </a:moveTo>
                      <a:cubicBezTo>
                        <a:pt x="8848" y="1"/>
                        <a:pt x="4445" y="641"/>
                        <a:pt x="601" y="2136"/>
                      </a:cubicBezTo>
                      <a:cubicBezTo>
                        <a:pt x="0" y="4371"/>
                        <a:pt x="201" y="6839"/>
                        <a:pt x="1201" y="8941"/>
                      </a:cubicBezTo>
                      <a:cubicBezTo>
                        <a:pt x="2202" y="11009"/>
                        <a:pt x="3937" y="12777"/>
                        <a:pt x="6071" y="13744"/>
                      </a:cubicBezTo>
                      <a:cubicBezTo>
                        <a:pt x="5271" y="16679"/>
                        <a:pt x="6739" y="19948"/>
                        <a:pt x="9107" y="21850"/>
                      </a:cubicBezTo>
                      <a:cubicBezTo>
                        <a:pt x="11320" y="23633"/>
                        <a:pt x="14185" y="24367"/>
                        <a:pt x="17022" y="24367"/>
                      </a:cubicBezTo>
                      <a:cubicBezTo>
                        <a:pt x="17264" y="24367"/>
                        <a:pt x="17505" y="24362"/>
                        <a:pt x="17746" y="24352"/>
                      </a:cubicBezTo>
                      <a:cubicBezTo>
                        <a:pt x="18780" y="26186"/>
                        <a:pt x="20615" y="27354"/>
                        <a:pt x="22683" y="27954"/>
                      </a:cubicBezTo>
                      <a:cubicBezTo>
                        <a:pt x="24718" y="28521"/>
                        <a:pt x="26853" y="28521"/>
                        <a:pt x="28921" y="28588"/>
                      </a:cubicBezTo>
                      <a:cubicBezTo>
                        <a:pt x="30055" y="35326"/>
                        <a:pt x="32724" y="41764"/>
                        <a:pt x="36593" y="47368"/>
                      </a:cubicBezTo>
                      <a:cubicBezTo>
                        <a:pt x="37028" y="48006"/>
                        <a:pt x="37665" y="48720"/>
                        <a:pt x="38394" y="48720"/>
                      </a:cubicBezTo>
                      <a:cubicBezTo>
                        <a:pt x="38503" y="48720"/>
                        <a:pt x="38615" y="48704"/>
                        <a:pt x="38728" y="48669"/>
                      </a:cubicBezTo>
                      <a:cubicBezTo>
                        <a:pt x="39629" y="48435"/>
                        <a:pt x="39862" y="47268"/>
                        <a:pt x="39896" y="46301"/>
                      </a:cubicBezTo>
                      <a:cubicBezTo>
                        <a:pt x="39929" y="43298"/>
                        <a:pt x="39729" y="40296"/>
                        <a:pt x="39262" y="37327"/>
                      </a:cubicBezTo>
                      <a:lnTo>
                        <a:pt x="39262" y="37327"/>
                      </a:lnTo>
                      <a:cubicBezTo>
                        <a:pt x="40692" y="37957"/>
                        <a:pt x="42259" y="38252"/>
                        <a:pt x="43840" y="38252"/>
                      </a:cubicBezTo>
                      <a:cubicBezTo>
                        <a:pt x="46872" y="38252"/>
                        <a:pt x="49958" y="37166"/>
                        <a:pt x="52238" y="35259"/>
                      </a:cubicBezTo>
                      <a:cubicBezTo>
                        <a:pt x="54623" y="36699"/>
                        <a:pt x="57479" y="37419"/>
                        <a:pt x="60324" y="37419"/>
                      </a:cubicBezTo>
                      <a:cubicBezTo>
                        <a:pt x="61895" y="37419"/>
                        <a:pt x="63463" y="37200"/>
                        <a:pt x="64947" y="36760"/>
                      </a:cubicBezTo>
                      <a:cubicBezTo>
                        <a:pt x="69116" y="35493"/>
                        <a:pt x="72719" y="32424"/>
                        <a:pt x="74587" y="28488"/>
                      </a:cubicBezTo>
                      <a:cubicBezTo>
                        <a:pt x="66615" y="22017"/>
                        <a:pt x="57541" y="16513"/>
                        <a:pt x="48568" y="11576"/>
                      </a:cubicBezTo>
                      <a:cubicBezTo>
                        <a:pt x="41397" y="7606"/>
                        <a:pt x="34025" y="3770"/>
                        <a:pt x="26086" y="1669"/>
                      </a:cubicBezTo>
                      <a:cubicBezTo>
                        <a:pt x="22109" y="625"/>
                        <a:pt x="17680" y="1"/>
                        <a:pt x="132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27"/>
                <p:cNvSpPr/>
                <p:nvPr/>
              </p:nvSpPr>
              <p:spPr>
                <a:xfrm>
                  <a:off x="2125850" y="2025750"/>
                  <a:ext cx="2914600" cy="228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4" h="91459" extrusionOk="0">
                      <a:moveTo>
                        <a:pt x="54983" y="1"/>
                      </a:moveTo>
                      <a:cubicBezTo>
                        <a:pt x="54446" y="1"/>
                        <a:pt x="53909" y="27"/>
                        <a:pt x="53372" y="80"/>
                      </a:cubicBezTo>
                      <a:cubicBezTo>
                        <a:pt x="50203" y="413"/>
                        <a:pt x="47101" y="1681"/>
                        <a:pt x="44533" y="3649"/>
                      </a:cubicBezTo>
                      <a:cubicBezTo>
                        <a:pt x="43932" y="4149"/>
                        <a:pt x="43332" y="4650"/>
                        <a:pt x="42798" y="5183"/>
                      </a:cubicBezTo>
                      <a:cubicBezTo>
                        <a:pt x="42765" y="5183"/>
                        <a:pt x="42698" y="5150"/>
                        <a:pt x="42665" y="5150"/>
                      </a:cubicBezTo>
                      <a:cubicBezTo>
                        <a:pt x="41188" y="4465"/>
                        <a:pt x="39555" y="4131"/>
                        <a:pt x="37919" y="4131"/>
                      </a:cubicBezTo>
                      <a:cubicBezTo>
                        <a:pt x="36526" y="4131"/>
                        <a:pt x="35129" y="4374"/>
                        <a:pt x="33825" y="4850"/>
                      </a:cubicBezTo>
                      <a:cubicBezTo>
                        <a:pt x="31290" y="5817"/>
                        <a:pt x="28955" y="7685"/>
                        <a:pt x="27520" y="10053"/>
                      </a:cubicBezTo>
                      <a:cubicBezTo>
                        <a:pt x="27354" y="10387"/>
                        <a:pt x="27187" y="10687"/>
                        <a:pt x="27020" y="11021"/>
                      </a:cubicBezTo>
                      <a:cubicBezTo>
                        <a:pt x="26920" y="11021"/>
                        <a:pt x="26820" y="10987"/>
                        <a:pt x="26686" y="10987"/>
                      </a:cubicBezTo>
                      <a:cubicBezTo>
                        <a:pt x="26119" y="10902"/>
                        <a:pt x="25544" y="10860"/>
                        <a:pt x="24967" y="10860"/>
                      </a:cubicBezTo>
                      <a:cubicBezTo>
                        <a:pt x="22388" y="10860"/>
                        <a:pt x="19773" y="11696"/>
                        <a:pt x="17647" y="13222"/>
                      </a:cubicBezTo>
                      <a:cubicBezTo>
                        <a:pt x="15445" y="14857"/>
                        <a:pt x="13811" y="17192"/>
                        <a:pt x="13077" y="19827"/>
                      </a:cubicBezTo>
                      <a:cubicBezTo>
                        <a:pt x="12943" y="20327"/>
                        <a:pt x="12810" y="20861"/>
                        <a:pt x="12743" y="21395"/>
                      </a:cubicBezTo>
                      <a:cubicBezTo>
                        <a:pt x="12576" y="21428"/>
                        <a:pt x="12410" y="21495"/>
                        <a:pt x="12276" y="21528"/>
                      </a:cubicBezTo>
                      <a:cubicBezTo>
                        <a:pt x="9274" y="22262"/>
                        <a:pt x="6639" y="24364"/>
                        <a:pt x="5171" y="27066"/>
                      </a:cubicBezTo>
                      <a:cubicBezTo>
                        <a:pt x="3637" y="29934"/>
                        <a:pt x="3437" y="33537"/>
                        <a:pt x="4604" y="36539"/>
                      </a:cubicBezTo>
                      <a:cubicBezTo>
                        <a:pt x="401" y="41843"/>
                        <a:pt x="1" y="49782"/>
                        <a:pt x="3637" y="55519"/>
                      </a:cubicBezTo>
                      <a:cubicBezTo>
                        <a:pt x="3904" y="55920"/>
                        <a:pt x="4170" y="56286"/>
                        <a:pt x="4471" y="56687"/>
                      </a:cubicBezTo>
                      <a:cubicBezTo>
                        <a:pt x="7239" y="60223"/>
                        <a:pt x="11509" y="62524"/>
                        <a:pt x="15979" y="63025"/>
                      </a:cubicBezTo>
                      <a:cubicBezTo>
                        <a:pt x="16246" y="63058"/>
                        <a:pt x="16479" y="63091"/>
                        <a:pt x="16746" y="63091"/>
                      </a:cubicBezTo>
                      <a:cubicBezTo>
                        <a:pt x="17080" y="63113"/>
                        <a:pt x="17412" y="63124"/>
                        <a:pt x="17744" y="63124"/>
                      </a:cubicBezTo>
                      <a:cubicBezTo>
                        <a:pt x="18934" y="63124"/>
                        <a:pt x="20108" y="62985"/>
                        <a:pt x="21283" y="62724"/>
                      </a:cubicBezTo>
                      <a:cubicBezTo>
                        <a:pt x="24465" y="64706"/>
                        <a:pt x="28212" y="65715"/>
                        <a:pt x="31953" y="65715"/>
                      </a:cubicBezTo>
                      <a:cubicBezTo>
                        <a:pt x="34448" y="65715"/>
                        <a:pt x="36940" y="65266"/>
                        <a:pt x="39262" y="64359"/>
                      </a:cubicBezTo>
                      <a:cubicBezTo>
                        <a:pt x="39596" y="64225"/>
                        <a:pt x="39863" y="64092"/>
                        <a:pt x="40163" y="63959"/>
                      </a:cubicBezTo>
                      <a:lnTo>
                        <a:pt x="40163" y="63959"/>
                      </a:lnTo>
                      <a:cubicBezTo>
                        <a:pt x="40029" y="64225"/>
                        <a:pt x="39963" y="64459"/>
                        <a:pt x="39863" y="64759"/>
                      </a:cubicBezTo>
                      <a:cubicBezTo>
                        <a:pt x="38628" y="68795"/>
                        <a:pt x="40363" y="73932"/>
                        <a:pt x="42798" y="77435"/>
                      </a:cubicBezTo>
                      <a:cubicBezTo>
                        <a:pt x="45333" y="81138"/>
                        <a:pt x="49469" y="83639"/>
                        <a:pt x="53839" y="84707"/>
                      </a:cubicBezTo>
                      <a:cubicBezTo>
                        <a:pt x="55564" y="85115"/>
                        <a:pt x="57335" y="85289"/>
                        <a:pt x="59118" y="85289"/>
                      </a:cubicBezTo>
                      <a:cubicBezTo>
                        <a:pt x="61853" y="85289"/>
                        <a:pt x="64617" y="84879"/>
                        <a:pt x="67282" y="84273"/>
                      </a:cubicBezTo>
                      <a:cubicBezTo>
                        <a:pt x="71320" y="86986"/>
                        <a:pt x="76126" y="88346"/>
                        <a:pt x="80957" y="88346"/>
                      </a:cubicBezTo>
                      <a:cubicBezTo>
                        <a:pt x="83790" y="88346"/>
                        <a:pt x="86631" y="87879"/>
                        <a:pt x="89331" y="86942"/>
                      </a:cubicBezTo>
                      <a:cubicBezTo>
                        <a:pt x="90132" y="88943"/>
                        <a:pt x="91833" y="90544"/>
                        <a:pt x="93901" y="91145"/>
                      </a:cubicBezTo>
                      <a:cubicBezTo>
                        <a:pt x="94598" y="91355"/>
                        <a:pt x="95334" y="91459"/>
                        <a:pt x="96071" y="91459"/>
                      </a:cubicBezTo>
                      <a:cubicBezTo>
                        <a:pt x="97558" y="91459"/>
                        <a:pt x="99046" y="91036"/>
                        <a:pt x="100206" y="90211"/>
                      </a:cubicBezTo>
                      <a:cubicBezTo>
                        <a:pt x="100856" y="90246"/>
                        <a:pt x="101497" y="90290"/>
                        <a:pt x="102129" y="90290"/>
                      </a:cubicBezTo>
                      <a:cubicBezTo>
                        <a:pt x="102696" y="90290"/>
                        <a:pt x="103256" y="90255"/>
                        <a:pt x="103808" y="90144"/>
                      </a:cubicBezTo>
                      <a:cubicBezTo>
                        <a:pt x="105009" y="89944"/>
                        <a:pt x="106177" y="89444"/>
                        <a:pt x="106977" y="88576"/>
                      </a:cubicBezTo>
                      <a:cubicBezTo>
                        <a:pt x="107844" y="87609"/>
                        <a:pt x="108211" y="86308"/>
                        <a:pt x="108311" y="85040"/>
                      </a:cubicBezTo>
                      <a:cubicBezTo>
                        <a:pt x="108311" y="84407"/>
                        <a:pt x="108278" y="83773"/>
                        <a:pt x="108178" y="83139"/>
                      </a:cubicBezTo>
                      <a:cubicBezTo>
                        <a:pt x="108111" y="82472"/>
                        <a:pt x="107978" y="81805"/>
                        <a:pt x="107844" y="81138"/>
                      </a:cubicBezTo>
                      <a:cubicBezTo>
                        <a:pt x="108011" y="81104"/>
                        <a:pt x="108145" y="81104"/>
                        <a:pt x="108278" y="81071"/>
                      </a:cubicBezTo>
                      <a:cubicBezTo>
                        <a:pt x="111714" y="80370"/>
                        <a:pt x="114349" y="77101"/>
                        <a:pt x="115283" y="73632"/>
                      </a:cubicBezTo>
                      <a:cubicBezTo>
                        <a:pt x="115984" y="70930"/>
                        <a:pt x="115850" y="68262"/>
                        <a:pt x="115350" y="65593"/>
                      </a:cubicBezTo>
                      <a:cubicBezTo>
                        <a:pt x="115183" y="64726"/>
                        <a:pt x="115016" y="63792"/>
                        <a:pt x="114749" y="63025"/>
                      </a:cubicBezTo>
                      <a:cubicBezTo>
                        <a:pt x="114849" y="62925"/>
                        <a:pt x="114883" y="62891"/>
                        <a:pt x="114916" y="62791"/>
                      </a:cubicBezTo>
                      <a:cubicBezTo>
                        <a:pt x="116350" y="61223"/>
                        <a:pt x="116584" y="58788"/>
                        <a:pt x="116084" y="56720"/>
                      </a:cubicBezTo>
                      <a:cubicBezTo>
                        <a:pt x="115917" y="56053"/>
                        <a:pt x="115717" y="55419"/>
                        <a:pt x="115416" y="54785"/>
                      </a:cubicBezTo>
                      <a:cubicBezTo>
                        <a:pt x="115016" y="53785"/>
                        <a:pt x="114482" y="52884"/>
                        <a:pt x="113882" y="51950"/>
                      </a:cubicBezTo>
                      <a:cubicBezTo>
                        <a:pt x="113649" y="51550"/>
                        <a:pt x="113348" y="51183"/>
                        <a:pt x="113081" y="50749"/>
                      </a:cubicBezTo>
                      <a:cubicBezTo>
                        <a:pt x="113148" y="50682"/>
                        <a:pt x="113182" y="50616"/>
                        <a:pt x="113215" y="50549"/>
                      </a:cubicBezTo>
                      <a:cubicBezTo>
                        <a:pt x="114482" y="48381"/>
                        <a:pt x="114983" y="45746"/>
                        <a:pt x="114516" y="43277"/>
                      </a:cubicBezTo>
                      <a:cubicBezTo>
                        <a:pt x="114049" y="40742"/>
                        <a:pt x="112681" y="38340"/>
                        <a:pt x="110646" y="36706"/>
                      </a:cubicBezTo>
                      <a:cubicBezTo>
                        <a:pt x="111013" y="31769"/>
                        <a:pt x="107911" y="26932"/>
                        <a:pt x="103475" y="24897"/>
                      </a:cubicBezTo>
                      <a:lnTo>
                        <a:pt x="103475" y="24063"/>
                      </a:lnTo>
                      <a:cubicBezTo>
                        <a:pt x="103408" y="21195"/>
                        <a:pt x="102207" y="18359"/>
                        <a:pt x="100139" y="16391"/>
                      </a:cubicBezTo>
                      <a:cubicBezTo>
                        <a:pt x="98504" y="14857"/>
                        <a:pt x="96370" y="13723"/>
                        <a:pt x="94168" y="13356"/>
                      </a:cubicBezTo>
                      <a:cubicBezTo>
                        <a:pt x="93657" y="13254"/>
                        <a:pt x="93146" y="13214"/>
                        <a:pt x="92628" y="13214"/>
                      </a:cubicBezTo>
                      <a:cubicBezTo>
                        <a:pt x="92300" y="13214"/>
                        <a:pt x="91969" y="13230"/>
                        <a:pt x="91633" y="13256"/>
                      </a:cubicBezTo>
                      <a:cubicBezTo>
                        <a:pt x="91533" y="13056"/>
                        <a:pt x="91466" y="12889"/>
                        <a:pt x="91333" y="12722"/>
                      </a:cubicBezTo>
                      <a:cubicBezTo>
                        <a:pt x="90132" y="10687"/>
                        <a:pt x="88297" y="9019"/>
                        <a:pt x="86129" y="7985"/>
                      </a:cubicBezTo>
                      <a:cubicBezTo>
                        <a:pt x="84521" y="7243"/>
                        <a:pt x="82693" y="6831"/>
                        <a:pt x="80889" y="6831"/>
                      </a:cubicBezTo>
                      <a:cubicBezTo>
                        <a:pt x="80261" y="6831"/>
                        <a:pt x="79636" y="6881"/>
                        <a:pt x="79024" y="6985"/>
                      </a:cubicBezTo>
                      <a:cubicBezTo>
                        <a:pt x="78824" y="7018"/>
                        <a:pt x="78657" y="7051"/>
                        <a:pt x="78457" y="7085"/>
                      </a:cubicBezTo>
                      <a:cubicBezTo>
                        <a:pt x="78323" y="6918"/>
                        <a:pt x="78190" y="6751"/>
                        <a:pt x="78023" y="6584"/>
                      </a:cubicBezTo>
                      <a:cubicBezTo>
                        <a:pt x="76522" y="4816"/>
                        <a:pt x="74487" y="3515"/>
                        <a:pt x="72219" y="2848"/>
                      </a:cubicBezTo>
                      <a:cubicBezTo>
                        <a:pt x="71009" y="2483"/>
                        <a:pt x="69736" y="2289"/>
                        <a:pt x="68486" y="2289"/>
                      </a:cubicBezTo>
                      <a:cubicBezTo>
                        <a:pt x="67910" y="2289"/>
                        <a:pt x="67339" y="2330"/>
                        <a:pt x="66782" y="2415"/>
                      </a:cubicBezTo>
                      <a:lnTo>
                        <a:pt x="66715" y="2415"/>
                      </a:lnTo>
                      <a:cubicBezTo>
                        <a:pt x="66048" y="2515"/>
                        <a:pt x="65381" y="2681"/>
                        <a:pt x="64714" y="2915"/>
                      </a:cubicBezTo>
                      <a:lnTo>
                        <a:pt x="64113" y="2548"/>
                      </a:lnTo>
                      <a:cubicBezTo>
                        <a:pt x="61342" y="920"/>
                        <a:pt x="58180" y="1"/>
                        <a:pt x="5498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27"/>
                <p:cNvSpPr/>
                <p:nvPr/>
              </p:nvSpPr>
              <p:spPr>
                <a:xfrm>
                  <a:off x="3491825" y="2421750"/>
                  <a:ext cx="1282625" cy="14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5" h="59761" extrusionOk="0">
                      <a:moveTo>
                        <a:pt x="14739" y="0"/>
                      </a:moveTo>
                      <a:cubicBezTo>
                        <a:pt x="14578" y="0"/>
                        <a:pt x="14433" y="120"/>
                        <a:pt x="14378" y="284"/>
                      </a:cubicBezTo>
                      <a:cubicBezTo>
                        <a:pt x="14344" y="518"/>
                        <a:pt x="14478" y="718"/>
                        <a:pt x="14678" y="751"/>
                      </a:cubicBezTo>
                      <a:cubicBezTo>
                        <a:pt x="17313" y="1385"/>
                        <a:pt x="20048" y="2052"/>
                        <a:pt x="22450" y="3387"/>
                      </a:cubicBezTo>
                      <a:cubicBezTo>
                        <a:pt x="24885" y="4754"/>
                        <a:pt x="26620" y="6722"/>
                        <a:pt x="27220" y="8857"/>
                      </a:cubicBezTo>
                      <a:cubicBezTo>
                        <a:pt x="26019" y="8924"/>
                        <a:pt x="24718" y="9057"/>
                        <a:pt x="23384" y="9257"/>
                      </a:cubicBezTo>
                      <a:cubicBezTo>
                        <a:pt x="23384" y="9257"/>
                        <a:pt x="23384" y="9224"/>
                        <a:pt x="23351" y="9224"/>
                      </a:cubicBezTo>
                      <a:cubicBezTo>
                        <a:pt x="21766" y="8112"/>
                        <a:pt x="19719" y="7556"/>
                        <a:pt x="17188" y="7556"/>
                      </a:cubicBezTo>
                      <a:cubicBezTo>
                        <a:pt x="16682" y="7556"/>
                        <a:pt x="16157" y="7579"/>
                        <a:pt x="15612" y="7623"/>
                      </a:cubicBezTo>
                      <a:cubicBezTo>
                        <a:pt x="14611" y="7723"/>
                        <a:pt x="13544" y="7890"/>
                        <a:pt x="12543" y="8023"/>
                      </a:cubicBezTo>
                      <a:cubicBezTo>
                        <a:pt x="11009" y="8223"/>
                        <a:pt x="9374" y="8457"/>
                        <a:pt x="7840" y="8457"/>
                      </a:cubicBezTo>
                      <a:cubicBezTo>
                        <a:pt x="6138" y="8457"/>
                        <a:pt x="2970" y="8090"/>
                        <a:pt x="1102" y="5788"/>
                      </a:cubicBezTo>
                      <a:cubicBezTo>
                        <a:pt x="1031" y="5700"/>
                        <a:pt x="923" y="5659"/>
                        <a:pt x="813" y="5659"/>
                      </a:cubicBezTo>
                      <a:cubicBezTo>
                        <a:pt x="714" y="5659"/>
                        <a:pt x="613" y="5692"/>
                        <a:pt x="534" y="5755"/>
                      </a:cubicBezTo>
                      <a:cubicBezTo>
                        <a:pt x="368" y="5888"/>
                        <a:pt x="368" y="6122"/>
                        <a:pt x="501" y="6289"/>
                      </a:cubicBezTo>
                      <a:cubicBezTo>
                        <a:pt x="2603" y="8857"/>
                        <a:pt x="6005" y="9224"/>
                        <a:pt x="7840" y="9257"/>
                      </a:cubicBezTo>
                      <a:lnTo>
                        <a:pt x="7940" y="9257"/>
                      </a:lnTo>
                      <a:cubicBezTo>
                        <a:pt x="9508" y="9257"/>
                        <a:pt x="11142" y="9024"/>
                        <a:pt x="12676" y="8790"/>
                      </a:cubicBezTo>
                      <a:cubicBezTo>
                        <a:pt x="13644" y="8690"/>
                        <a:pt x="14678" y="8524"/>
                        <a:pt x="15645" y="8424"/>
                      </a:cubicBezTo>
                      <a:cubicBezTo>
                        <a:pt x="16196" y="8378"/>
                        <a:pt x="16722" y="8355"/>
                        <a:pt x="17225" y="8355"/>
                      </a:cubicBezTo>
                      <a:cubicBezTo>
                        <a:pt x="19280" y="8355"/>
                        <a:pt x="20943" y="8734"/>
                        <a:pt x="22283" y="9458"/>
                      </a:cubicBezTo>
                      <a:cubicBezTo>
                        <a:pt x="21183" y="9691"/>
                        <a:pt x="20048" y="9925"/>
                        <a:pt x="18881" y="10225"/>
                      </a:cubicBezTo>
                      <a:cubicBezTo>
                        <a:pt x="18681" y="10258"/>
                        <a:pt x="18547" y="10458"/>
                        <a:pt x="18647" y="10692"/>
                      </a:cubicBezTo>
                      <a:cubicBezTo>
                        <a:pt x="18673" y="10845"/>
                        <a:pt x="18796" y="10959"/>
                        <a:pt x="18943" y="10959"/>
                      </a:cubicBezTo>
                      <a:cubicBezTo>
                        <a:pt x="18987" y="10959"/>
                        <a:pt x="19034" y="10949"/>
                        <a:pt x="19081" y="10925"/>
                      </a:cubicBezTo>
                      <a:cubicBezTo>
                        <a:pt x="22667" y="10007"/>
                        <a:pt x="25859" y="9535"/>
                        <a:pt x="28772" y="9535"/>
                      </a:cubicBezTo>
                      <a:cubicBezTo>
                        <a:pt x="29137" y="9535"/>
                        <a:pt x="29498" y="9543"/>
                        <a:pt x="29855" y="9558"/>
                      </a:cubicBezTo>
                      <a:cubicBezTo>
                        <a:pt x="26920" y="10725"/>
                        <a:pt x="24418" y="12927"/>
                        <a:pt x="22050" y="15062"/>
                      </a:cubicBezTo>
                      <a:lnTo>
                        <a:pt x="21683" y="15395"/>
                      </a:lnTo>
                      <a:cubicBezTo>
                        <a:pt x="18848" y="17897"/>
                        <a:pt x="15512" y="20599"/>
                        <a:pt x="11609" y="20899"/>
                      </a:cubicBezTo>
                      <a:cubicBezTo>
                        <a:pt x="11376" y="20899"/>
                        <a:pt x="11209" y="21099"/>
                        <a:pt x="11275" y="21299"/>
                      </a:cubicBezTo>
                      <a:cubicBezTo>
                        <a:pt x="11275" y="21533"/>
                        <a:pt x="11442" y="21633"/>
                        <a:pt x="11642" y="21633"/>
                      </a:cubicBezTo>
                      <a:lnTo>
                        <a:pt x="11676" y="21633"/>
                      </a:lnTo>
                      <a:cubicBezTo>
                        <a:pt x="15845" y="21366"/>
                        <a:pt x="19315" y="18564"/>
                        <a:pt x="22217" y="15996"/>
                      </a:cubicBezTo>
                      <a:lnTo>
                        <a:pt x="22617" y="15629"/>
                      </a:lnTo>
                      <a:cubicBezTo>
                        <a:pt x="25386" y="13127"/>
                        <a:pt x="28321" y="10558"/>
                        <a:pt x="31890" y="9724"/>
                      </a:cubicBezTo>
                      <a:cubicBezTo>
                        <a:pt x="32824" y="9858"/>
                        <a:pt x="33691" y="10025"/>
                        <a:pt x="34559" y="10258"/>
                      </a:cubicBezTo>
                      <a:cubicBezTo>
                        <a:pt x="36694" y="12893"/>
                        <a:pt x="37728" y="16396"/>
                        <a:pt x="37294" y="19732"/>
                      </a:cubicBezTo>
                      <a:cubicBezTo>
                        <a:pt x="37227" y="19932"/>
                        <a:pt x="37394" y="20165"/>
                        <a:pt x="37628" y="20165"/>
                      </a:cubicBezTo>
                      <a:lnTo>
                        <a:pt x="37661" y="20165"/>
                      </a:lnTo>
                      <a:cubicBezTo>
                        <a:pt x="37861" y="20165"/>
                        <a:pt x="37995" y="20032"/>
                        <a:pt x="38028" y="19832"/>
                      </a:cubicBezTo>
                      <a:cubicBezTo>
                        <a:pt x="38462" y="16596"/>
                        <a:pt x="37628" y="13260"/>
                        <a:pt x="35793" y="10592"/>
                      </a:cubicBezTo>
                      <a:lnTo>
                        <a:pt x="35793" y="10592"/>
                      </a:lnTo>
                      <a:cubicBezTo>
                        <a:pt x="36360" y="10825"/>
                        <a:pt x="36960" y="11025"/>
                        <a:pt x="37528" y="11259"/>
                      </a:cubicBezTo>
                      <a:cubicBezTo>
                        <a:pt x="40363" y="12593"/>
                        <a:pt x="42965" y="14761"/>
                        <a:pt x="44966" y="17563"/>
                      </a:cubicBezTo>
                      <a:cubicBezTo>
                        <a:pt x="45800" y="21400"/>
                        <a:pt x="45366" y="25536"/>
                        <a:pt x="43832" y="29138"/>
                      </a:cubicBezTo>
                      <a:cubicBezTo>
                        <a:pt x="43732" y="29372"/>
                        <a:pt x="43832" y="29572"/>
                        <a:pt x="44032" y="29639"/>
                      </a:cubicBezTo>
                      <a:cubicBezTo>
                        <a:pt x="44066" y="29705"/>
                        <a:pt x="44132" y="29705"/>
                        <a:pt x="44199" y="29705"/>
                      </a:cubicBezTo>
                      <a:cubicBezTo>
                        <a:pt x="44366" y="29705"/>
                        <a:pt x="44499" y="29605"/>
                        <a:pt x="44533" y="29505"/>
                      </a:cubicBezTo>
                      <a:cubicBezTo>
                        <a:pt x="45967" y="26236"/>
                        <a:pt x="46401" y="22667"/>
                        <a:pt x="46000" y="19131"/>
                      </a:cubicBezTo>
                      <a:lnTo>
                        <a:pt x="46000" y="19131"/>
                      </a:lnTo>
                      <a:cubicBezTo>
                        <a:pt x="46167" y="19398"/>
                        <a:pt x="46300" y="19632"/>
                        <a:pt x="46467" y="19898"/>
                      </a:cubicBezTo>
                      <a:cubicBezTo>
                        <a:pt x="48369" y="23268"/>
                        <a:pt x="49536" y="27337"/>
                        <a:pt x="50003" y="31907"/>
                      </a:cubicBezTo>
                      <a:cubicBezTo>
                        <a:pt x="50370" y="35676"/>
                        <a:pt x="50337" y="42615"/>
                        <a:pt x="45900" y="46918"/>
                      </a:cubicBezTo>
                      <a:cubicBezTo>
                        <a:pt x="42998" y="49753"/>
                        <a:pt x="38895" y="50754"/>
                        <a:pt x="35993" y="51054"/>
                      </a:cubicBezTo>
                      <a:cubicBezTo>
                        <a:pt x="34760" y="51188"/>
                        <a:pt x="33527" y="51235"/>
                        <a:pt x="32297" y="51235"/>
                      </a:cubicBezTo>
                      <a:cubicBezTo>
                        <a:pt x="30765" y="51235"/>
                        <a:pt x="29238" y="51161"/>
                        <a:pt x="27721" y="51087"/>
                      </a:cubicBezTo>
                      <a:cubicBezTo>
                        <a:pt x="26787" y="51054"/>
                        <a:pt x="25819" y="51021"/>
                        <a:pt x="24818" y="50954"/>
                      </a:cubicBezTo>
                      <a:cubicBezTo>
                        <a:pt x="24257" y="50943"/>
                        <a:pt x="23694" y="50937"/>
                        <a:pt x="23129" y="50937"/>
                      </a:cubicBezTo>
                      <a:cubicBezTo>
                        <a:pt x="20307" y="50937"/>
                        <a:pt x="17458" y="51076"/>
                        <a:pt x="14678" y="51354"/>
                      </a:cubicBezTo>
                      <a:lnTo>
                        <a:pt x="14611" y="51354"/>
                      </a:lnTo>
                      <a:cubicBezTo>
                        <a:pt x="9774" y="51821"/>
                        <a:pt x="5004" y="52722"/>
                        <a:pt x="334" y="54056"/>
                      </a:cubicBezTo>
                      <a:cubicBezTo>
                        <a:pt x="134" y="54090"/>
                        <a:pt x="1" y="54290"/>
                        <a:pt x="101" y="54523"/>
                      </a:cubicBezTo>
                      <a:cubicBezTo>
                        <a:pt x="134" y="54690"/>
                        <a:pt x="301" y="54790"/>
                        <a:pt x="468" y="54790"/>
                      </a:cubicBezTo>
                      <a:lnTo>
                        <a:pt x="601" y="54790"/>
                      </a:lnTo>
                      <a:cubicBezTo>
                        <a:pt x="4371" y="53723"/>
                        <a:pt x="8207" y="52922"/>
                        <a:pt x="12109" y="52388"/>
                      </a:cubicBezTo>
                      <a:lnTo>
                        <a:pt x="12109" y="52388"/>
                      </a:lnTo>
                      <a:cubicBezTo>
                        <a:pt x="10875" y="53056"/>
                        <a:pt x="9708" y="53889"/>
                        <a:pt x="8774" y="54790"/>
                      </a:cubicBezTo>
                      <a:lnTo>
                        <a:pt x="7773" y="55791"/>
                      </a:lnTo>
                      <a:cubicBezTo>
                        <a:pt x="6639" y="56958"/>
                        <a:pt x="5505" y="58126"/>
                        <a:pt x="4170" y="59060"/>
                      </a:cubicBezTo>
                      <a:cubicBezTo>
                        <a:pt x="4004" y="59193"/>
                        <a:pt x="3970" y="59393"/>
                        <a:pt x="4104" y="59594"/>
                      </a:cubicBezTo>
                      <a:cubicBezTo>
                        <a:pt x="4170" y="59727"/>
                        <a:pt x="4304" y="59760"/>
                        <a:pt x="4437" y="59760"/>
                      </a:cubicBezTo>
                      <a:cubicBezTo>
                        <a:pt x="4504" y="59760"/>
                        <a:pt x="4604" y="59760"/>
                        <a:pt x="4637" y="59694"/>
                      </a:cubicBezTo>
                      <a:cubicBezTo>
                        <a:pt x="6038" y="58726"/>
                        <a:pt x="7206" y="57525"/>
                        <a:pt x="8340" y="56358"/>
                      </a:cubicBezTo>
                      <a:cubicBezTo>
                        <a:pt x="8674" y="55991"/>
                        <a:pt x="9007" y="55657"/>
                        <a:pt x="9307" y="55357"/>
                      </a:cubicBezTo>
                      <a:cubicBezTo>
                        <a:pt x="10775" y="53889"/>
                        <a:pt x="12843" y="52622"/>
                        <a:pt x="14811" y="52055"/>
                      </a:cubicBezTo>
                      <a:cubicBezTo>
                        <a:pt x="17175" y="51781"/>
                        <a:pt x="19651" y="51637"/>
                        <a:pt x="22154" y="51637"/>
                      </a:cubicBezTo>
                      <a:cubicBezTo>
                        <a:pt x="23007" y="51637"/>
                        <a:pt x="23863" y="51654"/>
                        <a:pt x="24718" y="51688"/>
                      </a:cubicBezTo>
                      <a:lnTo>
                        <a:pt x="27620" y="51788"/>
                      </a:lnTo>
                      <a:cubicBezTo>
                        <a:pt x="29138" y="51862"/>
                        <a:pt x="30686" y="51936"/>
                        <a:pt x="32242" y="51936"/>
                      </a:cubicBezTo>
                      <a:cubicBezTo>
                        <a:pt x="33491" y="51936"/>
                        <a:pt x="34745" y="51888"/>
                        <a:pt x="35993" y="51755"/>
                      </a:cubicBezTo>
                      <a:cubicBezTo>
                        <a:pt x="39029" y="51421"/>
                        <a:pt x="43332" y="50420"/>
                        <a:pt x="46367" y="47418"/>
                      </a:cubicBezTo>
                      <a:cubicBezTo>
                        <a:pt x="49803" y="44082"/>
                        <a:pt x="51304" y="38545"/>
                        <a:pt x="50670" y="31774"/>
                      </a:cubicBezTo>
                      <a:cubicBezTo>
                        <a:pt x="50203" y="27070"/>
                        <a:pt x="49002" y="22934"/>
                        <a:pt x="47034" y="19431"/>
                      </a:cubicBezTo>
                      <a:cubicBezTo>
                        <a:pt x="46034" y="17697"/>
                        <a:pt x="44866" y="16096"/>
                        <a:pt x="43532" y="14728"/>
                      </a:cubicBezTo>
                      <a:lnTo>
                        <a:pt x="43532" y="14728"/>
                      </a:lnTo>
                      <a:cubicBezTo>
                        <a:pt x="45366" y="15462"/>
                        <a:pt x="47401" y="15896"/>
                        <a:pt x="49636" y="16029"/>
                      </a:cubicBezTo>
                      <a:cubicBezTo>
                        <a:pt x="49836" y="16029"/>
                        <a:pt x="50003" y="15862"/>
                        <a:pt x="50003" y="15629"/>
                      </a:cubicBezTo>
                      <a:cubicBezTo>
                        <a:pt x="50003" y="15429"/>
                        <a:pt x="49836" y="15262"/>
                        <a:pt x="49636" y="15262"/>
                      </a:cubicBezTo>
                      <a:cubicBezTo>
                        <a:pt x="46167" y="15095"/>
                        <a:pt x="42998" y="14061"/>
                        <a:pt x="40696" y="12293"/>
                      </a:cubicBezTo>
                      <a:cubicBezTo>
                        <a:pt x="40696" y="12293"/>
                        <a:pt x="40663" y="12293"/>
                        <a:pt x="40663" y="12260"/>
                      </a:cubicBezTo>
                      <a:cubicBezTo>
                        <a:pt x="39729" y="11592"/>
                        <a:pt x="38795" y="11059"/>
                        <a:pt x="37794" y="10592"/>
                      </a:cubicBezTo>
                      <a:cubicBezTo>
                        <a:pt x="36860" y="10191"/>
                        <a:pt x="35893" y="9858"/>
                        <a:pt x="34959" y="9591"/>
                      </a:cubicBezTo>
                      <a:lnTo>
                        <a:pt x="34859" y="9524"/>
                      </a:lnTo>
                      <a:cubicBezTo>
                        <a:pt x="34778" y="9444"/>
                        <a:pt x="34673" y="9399"/>
                        <a:pt x="34573" y="9399"/>
                      </a:cubicBezTo>
                      <a:cubicBezTo>
                        <a:pt x="34508" y="9399"/>
                        <a:pt x="34445" y="9418"/>
                        <a:pt x="34392" y="9458"/>
                      </a:cubicBezTo>
                      <a:cubicBezTo>
                        <a:pt x="33658" y="9291"/>
                        <a:pt x="32891" y="9124"/>
                        <a:pt x="32057" y="9024"/>
                      </a:cubicBezTo>
                      <a:cubicBezTo>
                        <a:pt x="32008" y="8975"/>
                        <a:pt x="31941" y="8944"/>
                        <a:pt x="31870" y="8944"/>
                      </a:cubicBezTo>
                      <a:cubicBezTo>
                        <a:pt x="31844" y="8944"/>
                        <a:pt x="31817" y="8948"/>
                        <a:pt x="31790" y="8957"/>
                      </a:cubicBezTo>
                      <a:cubicBezTo>
                        <a:pt x="30556" y="8857"/>
                        <a:pt x="29322" y="8790"/>
                        <a:pt x="28021" y="8790"/>
                      </a:cubicBezTo>
                      <a:cubicBezTo>
                        <a:pt x="27354" y="6389"/>
                        <a:pt x="25519" y="4221"/>
                        <a:pt x="22817" y="2719"/>
                      </a:cubicBezTo>
                      <a:cubicBezTo>
                        <a:pt x="20315" y="1352"/>
                        <a:pt x="17513" y="685"/>
                        <a:pt x="14845" y="18"/>
                      </a:cubicBezTo>
                      <a:cubicBezTo>
                        <a:pt x="14809" y="6"/>
                        <a:pt x="14774" y="0"/>
                        <a:pt x="147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27"/>
                <p:cNvSpPr/>
                <p:nvPr/>
              </p:nvSpPr>
              <p:spPr>
                <a:xfrm>
                  <a:off x="2505300" y="2085275"/>
                  <a:ext cx="1289275" cy="129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71" h="51871" extrusionOk="0">
                      <a:moveTo>
                        <a:pt x="51570" y="0"/>
                      </a:moveTo>
                      <a:lnTo>
                        <a:pt x="51570" y="0"/>
                      </a:lnTo>
                      <a:cubicBezTo>
                        <a:pt x="50903" y="67"/>
                        <a:pt x="50236" y="234"/>
                        <a:pt x="49569" y="501"/>
                      </a:cubicBezTo>
                      <a:lnTo>
                        <a:pt x="48935" y="134"/>
                      </a:lnTo>
                      <a:cubicBezTo>
                        <a:pt x="44165" y="1902"/>
                        <a:pt x="38228" y="5137"/>
                        <a:pt x="35292" y="10641"/>
                      </a:cubicBezTo>
                      <a:cubicBezTo>
                        <a:pt x="32157" y="16579"/>
                        <a:pt x="32290" y="24017"/>
                        <a:pt x="35626" y="29888"/>
                      </a:cubicBezTo>
                      <a:cubicBezTo>
                        <a:pt x="33724" y="29188"/>
                        <a:pt x="31723" y="28687"/>
                        <a:pt x="29721" y="28387"/>
                      </a:cubicBezTo>
                      <a:lnTo>
                        <a:pt x="29655" y="28387"/>
                      </a:lnTo>
                      <a:cubicBezTo>
                        <a:pt x="27820" y="27653"/>
                        <a:pt x="26452" y="25819"/>
                        <a:pt x="26219" y="23851"/>
                      </a:cubicBezTo>
                      <a:cubicBezTo>
                        <a:pt x="26158" y="23668"/>
                        <a:pt x="26014" y="23513"/>
                        <a:pt x="25836" y="23513"/>
                      </a:cubicBezTo>
                      <a:cubicBezTo>
                        <a:pt x="25820" y="23513"/>
                        <a:pt x="25803" y="23514"/>
                        <a:pt x="25785" y="23517"/>
                      </a:cubicBezTo>
                      <a:cubicBezTo>
                        <a:pt x="25585" y="23550"/>
                        <a:pt x="25452" y="23717"/>
                        <a:pt x="25452" y="23917"/>
                      </a:cubicBezTo>
                      <a:cubicBezTo>
                        <a:pt x="25652" y="25585"/>
                        <a:pt x="26553" y="27153"/>
                        <a:pt x="27887" y="28187"/>
                      </a:cubicBezTo>
                      <a:cubicBezTo>
                        <a:pt x="27236" y="28146"/>
                        <a:pt x="26583" y="28125"/>
                        <a:pt x="25930" y="28125"/>
                      </a:cubicBezTo>
                      <a:cubicBezTo>
                        <a:pt x="23938" y="28125"/>
                        <a:pt x="21940" y="28319"/>
                        <a:pt x="19981" y="28721"/>
                      </a:cubicBezTo>
                      <a:cubicBezTo>
                        <a:pt x="19948" y="28687"/>
                        <a:pt x="19914" y="28654"/>
                        <a:pt x="19881" y="28654"/>
                      </a:cubicBezTo>
                      <a:cubicBezTo>
                        <a:pt x="18380" y="28054"/>
                        <a:pt x="17313" y="26486"/>
                        <a:pt x="17413" y="24851"/>
                      </a:cubicBezTo>
                      <a:cubicBezTo>
                        <a:pt x="17413" y="24651"/>
                        <a:pt x="17246" y="24418"/>
                        <a:pt x="17012" y="24418"/>
                      </a:cubicBezTo>
                      <a:cubicBezTo>
                        <a:pt x="16846" y="24418"/>
                        <a:pt x="16645" y="24584"/>
                        <a:pt x="16645" y="24818"/>
                      </a:cubicBezTo>
                      <a:cubicBezTo>
                        <a:pt x="16579" y="26486"/>
                        <a:pt x="17446" y="28087"/>
                        <a:pt x="18847" y="28988"/>
                      </a:cubicBezTo>
                      <a:cubicBezTo>
                        <a:pt x="17646" y="29255"/>
                        <a:pt x="16479" y="29688"/>
                        <a:pt x="15311" y="30155"/>
                      </a:cubicBezTo>
                      <a:cubicBezTo>
                        <a:pt x="13410" y="30889"/>
                        <a:pt x="11609" y="31923"/>
                        <a:pt x="9907" y="33091"/>
                      </a:cubicBezTo>
                      <a:cubicBezTo>
                        <a:pt x="9880" y="33082"/>
                        <a:pt x="9856" y="33077"/>
                        <a:pt x="9833" y="33077"/>
                      </a:cubicBezTo>
                      <a:cubicBezTo>
                        <a:pt x="9769" y="33077"/>
                        <a:pt x="9714" y="33108"/>
                        <a:pt x="9640" y="33157"/>
                      </a:cubicBezTo>
                      <a:cubicBezTo>
                        <a:pt x="8351" y="34060"/>
                        <a:pt x="6843" y="34527"/>
                        <a:pt x="5267" y="34527"/>
                      </a:cubicBezTo>
                      <a:cubicBezTo>
                        <a:pt x="5213" y="34527"/>
                        <a:pt x="5158" y="34526"/>
                        <a:pt x="5104" y="34525"/>
                      </a:cubicBezTo>
                      <a:cubicBezTo>
                        <a:pt x="3469" y="34492"/>
                        <a:pt x="1902" y="33858"/>
                        <a:pt x="667" y="32757"/>
                      </a:cubicBezTo>
                      <a:cubicBezTo>
                        <a:pt x="609" y="32713"/>
                        <a:pt x="525" y="32689"/>
                        <a:pt x="439" y="32689"/>
                      </a:cubicBezTo>
                      <a:cubicBezTo>
                        <a:pt x="326" y="32689"/>
                        <a:pt x="209" y="32730"/>
                        <a:pt x="134" y="32824"/>
                      </a:cubicBezTo>
                      <a:cubicBezTo>
                        <a:pt x="0" y="32991"/>
                        <a:pt x="0" y="33224"/>
                        <a:pt x="167" y="33357"/>
                      </a:cubicBezTo>
                      <a:cubicBezTo>
                        <a:pt x="1568" y="34558"/>
                        <a:pt x="3269" y="35225"/>
                        <a:pt x="5071" y="35326"/>
                      </a:cubicBezTo>
                      <a:lnTo>
                        <a:pt x="5404" y="35326"/>
                      </a:lnTo>
                      <a:cubicBezTo>
                        <a:pt x="6071" y="35326"/>
                        <a:pt x="6772" y="35192"/>
                        <a:pt x="7439" y="35025"/>
                      </a:cubicBezTo>
                      <a:lnTo>
                        <a:pt x="7439" y="35025"/>
                      </a:lnTo>
                      <a:cubicBezTo>
                        <a:pt x="4303" y="37761"/>
                        <a:pt x="1802" y="41230"/>
                        <a:pt x="200" y="45166"/>
                      </a:cubicBezTo>
                      <a:cubicBezTo>
                        <a:pt x="100" y="45366"/>
                        <a:pt x="200" y="45566"/>
                        <a:pt x="401" y="45666"/>
                      </a:cubicBezTo>
                      <a:cubicBezTo>
                        <a:pt x="434" y="45700"/>
                        <a:pt x="467" y="45700"/>
                        <a:pt x="534" y="45700"/>
                      </a:cubicBezTo>
                      <a:cubicBezTo>
                        <a:pt x="634" y="45700"/>
                        <a:pt x="801" y="45566"/>
                        <a:pt x="834" y="45433"/>
                      </a:cubicBezTo>
                      <a:cubicBezTo>
                        <a:pt x="3102" y="40029"/>
                        <a:pt x="7105" y="35492"/>
                        <a:pt x="12109" y="32524"/>
                      </a:cubicBezTo>
                      <a:lnTo>
                        <a:pt x="12109" y="32524"/>
                      </a:lnTo>
                      <a:cubicBezTo>
                        <a:pt x="8306" y="37994"/>
                        <a:pt x="7439" y="45433"/>
                        <a:pt x="10007" y="51604"/>
                      </a:cubicBezTo>
                      <a:cubicBezTo>
                        <a:pt x="10074" y="51771"/>
                        <a:pt x="10208" y="51871"/>
                        <a:pt x="10374" y="51871"/>
                      </a:cubicBezTo>
                      <a:lnTo>
                        <a:pt x="10541" y="51871"/>
                      </a:lnTo>
                      <a:cubicBezTo>
                        <a:pt x="10741" y="51771"/>
                        <a:pt x="10808" y="51570"/>
                        <a:pt x="10741" y="51370"/>
                      </a:cubicBezTo>
                      <a:cubicBezTo>
                        <a:pt x="8039" y="44966"/>
                        <a:pt x="9240" y="37027"/>
                        <a:pt x="13710" y="31690"/>
                      </a:cubicBezTo>
                      <a:cubicBezTo>
                        <a:pt x="14310" y="31389"/>
                        <a:pt x="14944" y="31123"/>
                        <a:pt x="15578" y="30856"/>
                      </a:cubicBezTo>
                      <a:cubicBezTo>
                        <a:pt x="18827" y="29533"/>
                        <a:pt x="22299" y="28874"/>
                        <a:pt x="25764" y="28874"/>
                      </a:cubicBezTo>
                      <a:cubicBezTo>
                        <a:pt x="29380" y="28874"/>
                        <a:pt x="32988" y="29592"/>
                        <a:pt x="36326" y="31022"/>
                      </a:cubicBezTo>
                      <a:cubicBezTo>
                        <a:pt x="36384" y="31057"/>
                        <a:pt x="36442" y="31072"/>
                        <a:pt x="36499" y="31072"/>
                      </a:cubicBezTo>
                      <a:cubicBezTo>
                        <a:pt x="36605" y="31072"/>
                        <a:pt x="36706" y="31021"/>
                        <a:pt x="36793" y="30956"/>
                      </a:cubicBezTo>
                      <a:cubicBezTo>
                        <a:pt x="36927" y="30822"/>
                        <a:pt x="36927" y="30622"/>
                        <a:pt x="36827" y="30489"/>
                      </a:cubicBezTo>
                      <a:cubicBezTo>
                        <a:pt x="33091" y="24685"/>
                        <a:pt x="32757" y="17046"/>
                        <a:pt x="35959" y="11008"/>
                      </a:cubicBezTo>
                      <a:cubicBezTo>
                        <a:pt x="39262" y="4804"/>
                        <a:pt x="46734" y="1535"/>
                        <a:pt x="515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27"/>
                <p:cNvSpPr/>
                <p:nvPr/>
              </p:nvSpPr>
              <p:spPr>
                <a:xfrm>
                  <a:off x="3127400" y="2115300"/>
                  <a:ext cx="110950" cy="3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8" h="12977" extrusionOk="0">
                      <a:moveTo>
                        <a:pt x="4437" y="0"/>
                      </a:moveTo>
                      <a:lnTo>
                        <a:pt x="4437" y="0"/>
                      </a:lnTo>
                      <a:cubicBezTo>
                        <a:pt x="3837" y="500"/>
                        <a:pt x="3236" y="1001"/>
                        <a:pt x="2703" y="1568"/>
                      </a:cubicBezTo>
                      <a:cubicBezTo>
                        <a:pt x="2669" y="1568"/>
                        <a:pt x="2603" y="1501"/>
                        <a:pt x="2569" y="1501"/>
                      </a:cubicBezTo>
                      <a:cubicBezTo>
                        <a:pt x="701" y="4837"/>
                        <a:pt x="1" y="8840"/>
                        <a:pt x="735" y="12642"/>
                      </a:cubicBezTo>
                      <a:cubicBezTo>
                        <a:pt x="768" y="12843"/>
                        <a:pt x="935" y="12976"/>
                        <a:pt x="1101" y="12976"/>
                      </a:cubicBezTo>
                      <a:lnTo>
                        <a:pt x="1202" y="12976"/>
                      </a:lnTo>
                      <a:cubicBezTo>
                        <a:pt x="1402" y="12943"/>
                        <a:pt x="1535" y="12743"/>
                        <a:pt x="1502" y="12509"/>
                      </a:cubicBezTo>
                      <a:cubicBezTo>
                        <a:pt x="601" y="8139"/>
                        <a:pt x="1769" y="3503"/>
                        <a:pt x="443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27"/>
                <p:cNvSpPr/>
                <p:nvPr/>
              </p:nvSpPr>
              <p:spPr>
                <a:xfrm>
                  <a:off x="2431900" y="2518900"/>
                  <a:ext cx="45900" cy="19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6" h="7774" extrusionOk="0">
                      <a:moveTo>
                        <a:pt x="801" y="1"/>
                      </a:moveTo>
                      <a:cubicBezTo>
                        <a:pt x="668" y="501"/>
                        <a:pt x="535" y="1035"/>
                        <a:pt x="468" y="1602"/>
                      </a:cubicBezTo>
                      <a:cubicBezTo>
                        <a:pt x="301" y="1635"/>
                        <a:pt x="134" y="1669"/>
                        <a:pt x="1" y="1702"/>
                      </a:cubicBezTo>
                      <a:cubicBezTo>
                        <a:pt x="34" y="3670"/>
                        <a:pt x="401" y="5638"/>
                        <a:pt x="1068" y="7506"/>
                      </a:cubicBezTo>
                      <a:cubicBezTo>
                        <a:pt x="1135" y="7673"/>
                        <a:pt x="1235" y="7773"/>
                        <a:pt x="1402" y="7773"/>
                      </a:cubicBezTo>
                      <a:lnTo>
                        <a:pt x="1535" y="7773"/>
                      </a:lnTo>
                      <a:cubicBezTo>
                        <a:pt x="1735" y="7673"/>
                        <a:pt x="1835" y="7473"/>
                        <a:pt x="1802" y="7273"/>
                      </a:cubicBezTo>
                      <a:cubicBezTo>
                        <a:pt x="968" y="4938"/>
                        <a:pt x="635" y="2469"/>
                        <a:pt x="80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27"/>
                <p:cNvSpPr/>
                <p:nvPr/>
              </p:nvSpPr>
              <p:spPr>
                <a:xfrm>
                  <a:off x="2245950" y="2274575"/>
                  <a:ext cx="673825" cy="132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3139" extrusionOk="0">
                      <a:moveTo>
                        <a:pt x="22683" y="0"/>
                      </a:moveTo>
                      <a:lnTo>
                        <a:pt x="22683" y="0"/>
                      </a:lnTo>
                      <a:cubicBezTo>
                        <a:pt x="22516" y="334"/>
                        <a:pt x="22349" y="634"/>
                        <a:pt x="22183" y="968"/>
                      </a:cubicBezTo>
                      <a:cubicBezTo>
                        <a:pt x="22083" y="968"/>
                        <a:pt x="21983" y="934"/>
                        <a:pt x="21849" y="934"/>
                      </a:cubicBezTo>
                      <a:cubicBezTo>
                        <a:pt x="21782" y="1835"/>
                        <a:pt x="21816" y="2736"/>
                        <a:pt x="21916" y="3570"/>
                      </a:cubicBezTo>
                      <a:cubicBezTo>
                        <a:pt x="22249" y="6505"/>
                        <a:pt x="23584" y="9140"/>
                        <a:pt x="25585" y="10941"/>
                      </a:cubicBezTo>
                      <a:cubicBezTo>
                        <a:pt x="21015" y="11675"/>
                        <a:pt x="16846" y="13677"/>
                        <a:pt x="13510" y="16746"/>
                      </a:cubicBezTo>
                      <a:cubicBezTo>
                        <a:pt x="11075" y="18947"/>
                        <a:pt x="9107" y="21683"/>
                        <a:pt x="7772" y="24751"/>
                      </a:cubicBezTo>
                      <a:cubicBezTo>
                        <a:pt x="5171" y="24818"/>
                        <a:pt x="2635" y="26486"/>
                        <a:pt x="1334" y="29021"/>
                      </a:cubicBezTo>
                      <a:cubicBezTo>
                        <a:pt x="167" y="31289"/>
                        <a:pt x="0" y="34125"/>
                        <a:pt x="801" y="36860"/>
                      </a:cubicBezTo>
                      <a:cubicBezTo>
                        <a:pt x="1468" y="39162"/>
                        <a:pt x="2802" y="41430"/>
                        <a:pt x="4804" y="43632"/>
                      </a:cubicBezTo>
                      <a:cubicBezTo>
                        <a:pt x="5337" y="44199"/>
                        <a:pt x="5938" y="44799"/>
                        <a:pt x="6471" y="45333"/>
                      </a:cubicBezTo>
                      <a:cubicBezTo>
                        <a:pt x="7305" y="46167"/>
                        <a:pt x="8139" y="47034"/>
                        <a:pt x="8907" y="47968"/>
                      </a:cubicBezTo>
                      <a:cubicBezTo>
                        <a:pt x="10308" y="49703"/>
                        <a:pt x="11075" y="51437"/>
                        <a:pt x="11141" y="53038"/>
                      </a:cubicBezTo>
                      <a:cubicBezTo>
                        <a:pt x="11408" y="53105"/>
                        <a:pt x="11642" y="53138"/>
                        <a:pt x="11909" y="53138"/>
                      </a:cubicBezTo>
                      <a:lnTo>
                        <a:pt x="11909" y="53105"/>
                      </a:lnTo>
                      <a:cubicBezTo>
                        <a:pt x="11809" y="51270"/>
                        <a:pt x="10975" y="49369"/>
                        <a:pt x="9474" y="47501"/>
                      </a:cubicBezTo>
                      <a:cubicBezTo>
                        <a:pt x="8706" y="46534"/>
                        <a:pt x="7839" y="45666"/>
                        <a:pt x="7005" y="44832"/>
                      </a:cubicBezTo>
                      <a:cubicBezTo>
                        <a:pt x="6471" y="44299"/>
                        <a:pt x="5904" y="43765"/>
                        <a:pt x="5371" y="43165"/>
                      </a:cubicBezTo>
                      <a:cubicBezTo>
                        <a:pt x="3469" y="41030"/>
                        <a:pt x="2168" y="38861"/>
                        <a:pt x="1535" y="36693"/>
                      </a:cubicBezTo>
                      <a:cubicBezTo>
                        <a:pt x="767" y="34158"/>
                        <a:pt x="968" y="31523"/>
                        <a:pt x="2002" y="29455"/>
                      </a:cubicBezTo>
                      <a:cubicBezTo>
                        <a:pt x="3136" y="27320"/>
                        <a:pt x="5271" y="25819"/>
                        <a:pt x="7439" y="25619"/>
                      </a:cubicBezTo>
                      <a:lnTo>
                        <a:pt x="7439" y="25619"/>
                      </a:lnTo>
                      <a:cubicBezTo>
                        <a:pt x="7005" y="26753"/>
                        <a:pt x="6638" y="27954"/>
                        <a:pt x="6338" y="29155"/>
                      </a:cubicBezTo>
                      <a:cubicBezTo>
                        <a:pt x="6305" y="29355"/>
                        <a:pt x="6438" y="29588"/>
                        <a:pt x="6638" y="29622"/>
                      </a:cubicBezTo>
                      <a:lnTo>
                        <a:pt x="6738" y="29622"/>
                      </a:lnTo>
                      <a:cubicBezTo>
                        <a:pt x="6905" y="29622"/>
                        <a:pt x="7072" y="29488"/>
                        <a:pt x="7105" y="29321"/>
                      </a:cubicBezTo>
                      <a:cubicBezTo>
                        <a:pt x="8106" y="24751"/>
                        <a:pt x="10608" y="20482"/>
                        <a:pt x="14077" y="17313"/>
                      </a:cubicBezTo>
                      <a:cubicBezTo>
                        <a:pt x="17479" y="14177"/>
                        <a:pt x="21816" y="12242"/>
                        <a:pt x="26586" y="11609"/>
                      </a:cubicBezTo>
                      <a:cubicBezTo>
                        <a:pt x="26753" y="11575"/>
                        <a:pt x="26853" y="11475"/>
                        <a:pt x="26919" y="11308"/>
                      </a:cubicBezTo>
                      <a:cubicBezTo>
                        <a:pt x="26953" y="11142"/>
                        <a:pt x="26853" y="10975"/>
                        <a:pt x="26753" y="10908"/>
                      </a:cubicBezTo>
                      <a:cubicBezTo>
                        <a:pt x="24484" y="9274"/>
                        <a:pt x="23017" y="6572"/>
                        <a:pt x="22650" y="3469"/>
                      </a:cubicBezTo>
                      <a:cubicBezTo>
                        <a:pt x="22516" y="2335"/>
                        <a:pt x="22516" y="1168"/>
                        <a:pt x="226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27"/>
                <p:cNvSpPr/>
                <p:nvPr/>
              </p:nvSpPr>
              <p:spPr>
                <a:xfrm>
                  <a:off x="3903800" y="2189500"/>
                  <a:ext cx="197650" cy="1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6" h="6172" extrusionOk="0">
                      <a:moveTo>
                        <a:pt x="6905" y="1"/>
                      </a:moveTo>
                      <a:cubicBezTo>
                        <a:pt x="4203" y="1268"/>
                        <a:pt x="1835" y="3170"/>
                        <a:pt x="134" y="5538"/>
                      </a:cubicBezTo>
                      <a:cubicBezTo>
                        <a:pt x="0" y="5772"/>
                        <a:pt x="34" y="5972"/>
                        <a:pt x="200" y="6105"/>
                      </a:cubicBezTo>
                      <a:cubicBezTo>
                        <a:pt x="234" y="6139"/>
                        <a:pt x="334" y="6172"/>
                        <a:pt x="400" y="6172"/>
                      </a:cubicBezTo>
                      <a:cubicBezTo>
                        <a:pt x="534" y="6172"/>
                        <a:pt x="667" y="6105"/>
                        <a:pt x="734" y="6005"/>
                      </a:cubicBezTo>
                      <a:cubicBezTo>
                        <a:pt x="2535" y="3537"/>
                        <a:pt x="5070" y="1602"/>
                        <a:pt x="7906" y="435"/>
                      </a:cubicBezTo>
                      <a:cubicBezTo>
                        <a:pt x="7706" y="435"/>
                        <a:pt x="7539" y="468"/>
                        <a:pt x="7339" y="501"/>
                      </a:cubicBezTo>
                      <a:cubicBezTo>
                        <a:pt x="7205" y="334"/>
                        <a:pt x="7072" y="168"/>
                        <a:pt x="690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27"/>
                <p:cNvSpPr/>
                <p:nvPr/>
              </p:nvSpPr>
              <p:spPr>
                <a:xfrm>
                  <a:off x="4279900" y="2342950"/>
                  <a:ext cx="201000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1702" extrusionOk="0">
                      <a:moveTo>
                        <a:pt x="5137" y="1"/>
                      </a:moveTo>
                      <a:cubicBezTo>
                        <a:pt x="3503" y="167"/>
                        <a:pt x="1868" y="501"/>
                        <a:pt x="300" y="968"/>
                      </a:cubicBezTo>
                      <a:cubicBezTo>
                        <a:pt x="100" y="1001"/>
                        <a:pt x="0" y="1201"/>
                        <a:pt x="34" y="1402"/>
                      </a:cubicBezTo>
                      <a:cubicBezTo>
                        <a:pt x="67" y="1635"/>
                        <a:pt x="267" y="1702"/>
                        <a:pt x="401" y="1702"/>
                      </a:cubicBezTo>
                      <a:lnTo>
                        <a:pt x="534" y="1702"/>
                      </a:lnTo>
                      <a:cubicBezTo>
                        <a:pt x="3002" y="1001"/>
                        <a:pt x="5504" y="634"/>
                        <a:pt x="8039" y="634"/>
                      </a:cubicBezTo>
                      <a:cubicBezTo>
                        <a:pt x="7483" y="545"/>
                        <a:pt x="6913" y="501"/>
                        <a:pt x="6327" y="501"/>
                      </a:cubicBezTo>
                      <a:cubicBezTo>
                        <a:pt x="6034" y="501"/>
                        <a:pt x="5738" y="512"/>
                        <a:pt x="5437" y="534"/>
                      </a:cubicBezTo>
                      <a:cubicBezTo>
                        <a:pt x="5337" y="334"/>
                        <a:pt x="5271" y="167"/>
                        <a:pt x="51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27"/>
                <p:cNvSpPr/>
                <p:nvPr/>
              </p:nvSpPr>
              <p:spPr>
                <a:xfrm>
                  <a:off x="4512550" y="2585625"/>
                  <a:ext cx="201000" cy="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2469" extrusionOk="0">
                      <a:moveTo>
                        <a:pt x="368" y="1"/>
                      </a:moveTo>
                      <a:cubicBezTo>
                        <a:pt x="134" y="1"/>
                        <a:pt x="1" y="167"/>
                        <a:pt x="1" y="367"/>
                      </a:cubicBezTo>
                      <a:cubicBezTo>
                        <a:pt x="1" y="601"/>
                        <a:pt x="168" y="768"/>
                        <a:pt x="368" y="768"/>
                      </a:cubicBezTo>
                      <a:cubicBezTo>
                        <a:pt x="3036" y="834"/>
                        <a:pt x="5638" y="1435"/>
                        <a:pt x="8040" y="2469"/>
                      </a:cubicBezTo>
                      <a:lnTo>
                        <a:pt x="8040" y="1635"/>
                      </a:lnTo>
                      <a:cubicBezTo>
                        <a:pt x="5638" y="634"/>
                        <a:pt x="3003" y="34"/>
                        <a:pt x="3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27"/>
                <p:cNvSpPr/>
                <p:nvPr/>
              </p:nvSpPr>
              <p:spPr>
                <a:xfrm>
                  <a:off x="2953125" y="2998625"/>
                  <a:ext cx="1528600" cy="65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44" h="26212" extrusionOk="0">
                      <a:moveTo>
                        <a:pt x="21559" y="0"/>
                      </a:moveTo>
                      <a:cubicBezTo>
                        <a:pt x="21508" y="0"/>
                        <a:pt x="21458" y="8"/>
                        <a:pt x="21415" y="26"/>
                      </a:cubicBezTo>
                      <a:cubicBezTo>
                        <a:pt x="17112" y="2361"/>
                        <a:pt x="14110" y="6864"/>
                        <a:pt x="13576" y="11701"/>
                      </a:cubicBezTo>
                      <a:cubicBezTo>
                        <a:pt x="13510" y="12435"/>
                        <a:pt x="13443" y="13168"/>
                        <a:pt x="13443" y="13836"/>
                      </a:cubicBezTo>
                      <a:cubicBezTo>
                        <a:pt x="13410" y="14670"/>
                        <a:pt x="13376" y="15503"/>
                        <a:pt x="13276" y="16337"/>
                      </a:cubicBezTo>
                      <a:cubicBezTo>
                        <a:pt x="13109" y="17438"/>
                        <a:pt x="12709" y="19473"/>
                        <a:pt x="11442" y="20507"/>
                      </a:cubicBezTo>
                      <a:cubicBezTo>
                        <a:pt x="10241" y="21274"/>
                        <a:pt x="9173" y="22142"/>
                        <a:pt x="8173" y="23109"/>
                      </a:cubicBezTo>
                      <a:cubicBezTo>
                        <a:pt x="8239" y="21274"/>
                        <a:pt x="7339" y="19540"/>
                        <a:pt x="6705" y="18639"/>
                      </a:cubicBezTo>
                      <a:cubicBezTo>
                        <a:pt x="6171" y="17872"/>
                        <a:pt x="5571" y="17171"/>
                        <a:pt x="5004" y="16471"/>
                      </a:cubicBezTo>
                      <a:cubicBezTo>
                        <a:pt x="4403" y="15804"/>
                        <a:pt x="3836" y="15103"/>
                        <a:pt x="3336" y="14369"/>
                      </a:cubicBezTo>
                      <a:cubicBezTo>
                        <a:pt x="1501" y="11701"/>
                        <a:pt x="734" y="8265"/>
                        <a:pt x="1268" y="4863"/>
                      </a:cubicBezTo>
                      <a:cubicBezTo>
                        <a:pt x="1334" y="4662"/>
                        <a:pt x="1168" y="4462"/>
                        <a:pt x="934" y="4462"/>
                      </a:cubicBezTo>
                      <a:cubicBezTo>
                        <a:pt x="917" y="4459"/>
                        <a:pt x="899" y="4458"/>
                        <a:pt x="882" y="4458"/>
                      </a:cubicBezTo>
                      <a:cubicBezTo>
                        <a:pt x="701" y="4458"/>
                        <a:pt x="534" y="4613"/>
                        <a:pt x="534" y="4796"/>
                      </a:cubicBezTo>
                      <a:cubicBezTo>
                        <a:pt x="0" y="8332"/>
                        <a:pt x="767" y="12001"/>
                        <a:pt x="2702" y="14836"/>
                      </a:cubicBezTo>
                      <a:cubicBezTo>
                        <a:pt x="3236" y="15604"/>
                        <a:pt x="3836" y="16304"/>
                        <a:pt x="4403" y="17005"/>
                      </a:cubicBezTo>
                      <a:cubicBezTo>
                        <a:pt x="5004" y="17672"/>
                        <a:pt x="5571" y="18372"/>
                        <a:pt x="6071" y="19106"/>
                      </a:cubicBezTo>
                      <a:cubicBezTo>
                        <a:pt x="6738" y="20040"/>
                        <a:pt x="7772" y="22008"/>
                        <a:pt x="7272" y="23876"/>
                      </a:cubicBezTo>
                      <a:lnTo>
                        <a:pt x="7272" y="24010"/>
                      </a:lnTo>
                      <a:cubicBezTo>
                        <a:pt x="6838" y="24510"/>
                        <a:pt x="6405" y="25044"/>
                        <a:pt x="6004" y="25611"/>
                      </a:cubicBezTo>
                      <a:cubicBezTo>
                        <a:pt x="5871" y="25778"/>
                        <a:pt x="5904" y="26011"/>
                        <a:pt x="6071" y="26144"/>
                      </a:cubicBezTo>
                      <a:cubicBezTo>
                        <a:pt x="6171" y="26178"/>
                        <a:pt x="6204" y="26211"/>
                        <a:pt x="6271" y="26211"/>
                      </a:cubicBezTo>
                      <a:cubicBezTo>
                        <a:pt x="6405" y="26211"/>
                        <a:pt x="6538" y="26178"/>
                        <a:pt x="6571" y="26044"/>
                      </a:cubicBezTo>
                      <a:cubicBezTo>
                        <a:pt x="9207" y="22442"/>
                        <a:pt x="13443" y="19640"/>
                        <a:pt x="18547" y="18172"/>
                      </a:cubicBezTo>
                      <a:cubicBezTo>
                        <a:pt x="18613" y="18139"/>
                        <a:pt x="18713" y="18139"/>
                        <a:pt x="18780" y="18105"/>
                      </a:cubicBezTo>
                      <a:cubicBezTo>
                        <a:pt x="21215" y="18806"/>
                        <a:pt x="23317" y="20474"/>
                        <a:pt x="24484" y="22642"/>
                      </a:cubicBezTo>
                      <a:cubicBezTo>
                        <a:pt x="24551" y="22775"/>
                        <a:pt x="24684" y="22842"/>
                        <a:pt x="24818" y="22842"/>
                      </a:cubicBezTo>
                      <a:cubicBezTo>
                        <a:pt x="24851" y="22842"/>
                        <a:pt x="24918" y="22842"/>
                        <a:pt x="24985" y="22809"/>
                      </a:cubicBezTo>
                      <a:cubicBezTo>
                        <a:pt x="25151" y="22709"/>
                        <a:pt x="25218" y="22475"/>
                        <a:pt x="25151" y="22308"/>
                      </a:cubicBezTo>
                      <a:cubicBezTo>
                        <a:pt x="24051" y="20307"/>
                        <a:pt x="22249" y="18706"/>
                        <a:pt x="20148" y="17838"/>
                      </a:cubicBezTo>
                      <a:cubicBezTo>
                        <a:pt x="22757" y="17245"/>
                        <a:pt x="25569" y="16973"/>
                        <a:pt x="28871" y="16973"/>
                      </a:cubicBezTo>
                      <a:cubicBezTo>
                        <a:pt x="30212" y="16973"/>
                        <a:pt x="31635" y="17018"/>
                        <a:pt x="33157" y="17105"/>
                      </a:cubicBezTo>
                      <a:cubicBezTo>
                        <a:pt x="35325" y="17205"/>
                        <a:pt x="37560" y="17438"/>
                        <a:pt x="39695" y="17605"/>
                      </a:cubicBezTo>
                      <a:cubicBezTo>
                        <a:pt x="40729" y="17672"/>
                        <a:pt x="41830" y="17805"/>
                        <a:pt x="42897" y="17872"/>
                      </a:cubicBezTo>
                      <a:lnTo>
                        <a:pt x="42931" y="17939"/>
                      </a:lnTo>
                      <a:cubicBezTo>
                        <a:pt x="44865" y="18873"/>
                        <a:pt x="46333" y="20807"/>
                        <a:pt x="46700" y="22975"/>
                      </a:cubicBezTo>
                      <a:cubicBezTo>
                        <a:pt x="46733" y="23142"/>
                        <a:pt x="46900" y="23309"/>
                        <a:pt x="47067" y="23309"/>
                      </a:cubicBezTo>
                      <a:lnTo>
                        <a:pt x="47167" y="23309"/>
                      </a:lnTo>
                      <a:cubicBezTo>
                        <a:pt x="47367" y="23276"/>
                        <a:pt x="47501" y="23042"/>
                        <a:pt x="47434" y="22842"/>
                      </a:cubicBezTo>
                      <a:cubicBezTo>
                        <a:pt x="47100" y="20941"/>
                        <a:pt x="45966" y="19173"/>
                        <a:pt x="44432" y="18005"/>
                      </a:cubicBezTo>
                      <a:lnTo>
                        <a:pt x="44432" y="18005"/>
                      </a:lnTo>
                      <a:cubicBezTo>
                        <a:pt x="45599" y="18105"/>
                        <a:pt x="46767" y="18172"/>
                        <a:pt x="47934" y="18205"/>
                      </a:cubicBezTo>
                      <a:cubicBezTo>
                        <a:pt x="48483" y="18223"/>
                        <a:pt x="49049" y="18234"/>
                        <a:pt x="49625" y="18234"/>
                      </a:cubicBezTo>
                      <a:cubicBezTo>
                        <a:pt x="53499" y="18234"/>
                        <a:pt x="57870" y="17707"/>
                        <a:pt x="60977" y="14803"/>
                      </a:cubicBezTo>
                      <a:cubicBezTo>
                        <a:pt x="61144" y="14670"/>
                        <a:pt x="61144" y="14436"/>
                        <a:pt x="61044" y="14269"/>
                      </a:cubicBezTo>
                      <a:cubicBezTo>
                        <a:pt x="60968" y="14175"/>
                        <a:pt x="60861" y="14134"/>
                        <a:pt x="60753" y="14134"/>
                      </a:cubicBezTo>
                      <a:cubicBezTo>
                        <a:pt x="60668" y="14134"/>
                        <a:pt x="60583" y="14159"/>
                        <a:pt x="60510" y="14203"/>
                      </a:cubicBezTo>
                      <a:cubicBezTo>
                        <a:pt x="57841" y="16671"/>
                        <a:pt x="54105" y="17338"/>
                        <a:pt x="50636" y="17405"/>
                      </a:cubicBezTo>
                      <a:cubicBezTo>
                        <a:pt x="54472" y="14203"/>
                        <a:pt x="56807" y="9199"/>
                        <a:pt x="56774" y="4162"/>
                      </a:cubicBezTo>
                      <a:cubicBezTo>
                        <a:pt x="56774" y="3962"/>
                        <a:pt x="56607" y="3795"/>
                        <a:pt x="56407" y="3795"/>
                      </a:cubicBezTo>
                      <a:cubicBezTo>
                        <a:pt x="56207" y="3795"/>
                        <a:pt x="56040" y="3962"/>
                        <a:pt x="56040" y="4162"/>
                      </a:cubicBezTo>
                      <a:cubicBezTo>
                        <a:pt x="56107" y="9232"/>
                        <a:pt x="53605" y="14303"/>
                        <a:pt x="49535" y="17338"/>
                      </a:cubicBezTo>
                      <a:lnTo>
                        <a:pt x="49469" y="17371"/>
                      </a:lnTo>
                      <a:cubicBezTo>
                        <a:pt x="48968" y="17371"/>
                        <a:pt x="48535" y="17371"/>
                        <a:pt x="48034" y="17338"/>
                      </a:cubicBezTo>
                      <a:cubicBezTo>
                        <a:pt x="45266" y="17271"/>
                        <a:pt x="42464" y="17005"/>
                        <a:pt x="39762" y="16771"/>
                      </a:cubicBezTo>
                      <a:cubicBezTo>
                        <a:pt x="37594" y="16538"/>
                        <a:pt x="35392" y="16371"/>
                        <a:pt x="33190" y="16271"/>
                      </a:cubicBezTo>
                      <a:cubicBezTo>
                        <a:pt x="32857" y="16271"/>
                        <a:pt x="32557" y="16204"/>
                        <a:pt x="32256" y="16204"/>
                      </a:cubicBezTo>
                      <a:cubicBezTo>
                        <a:pt x="34258" y="15470"/>
                        <a:pt x="36359" y="14069"/>
                        <a:pt x="38594" y="12034"/>
                      </a:cubicBezTo>
                      <a:cubicBezTo>
                        <a:pt x="41096" y="9799"/>
                        <a:pt x="43064" y="7031"/>
                        <a:pt x="45032" y="4396"/>
                      </a:cubicBezTo>
                      <a:cubicBezTo>
                        <a:pt x="45132" y="4262"/>
                        <a:pt x="45099" y="3995"/>
                        <a:pt x="44932" y="3862"/>
                      </a:cubicBezTo>
                      <a:cubicBezTo>
                        <a:pt x="44871" y="3813"/>
                        <a:pt x="44801" y="3791"/>
                        <a:pt x="44730" y="3791"/>
                      </a:cubicBezTo>
                      <a:cubicBezTo>
                        <a:pt x="44607" y="3791"/>
                        <a:pt x="44483" y="3856"/>
                        <a:pt x="44398" y="3962"/>
                      </a:cubicBezTo>
                      <a:cubicBezTo>
                        <a:pt x="42464" y="6564"/>
                        <a:pt x="40529" y="9299"/>
                        <a:pt x="38094" y="11501"/>
                      </a:cubicBezTo>
                      <a:cubicBezTo>
                        <a:pt x="35025" y="14303"/>
                        <a:pt x="32223" y="15837"/>
                        <a:pt x="29588" y="16137"/>
                      </a:cubicBezTo>
                      <a:cubicBezTo>
                        <a:pt x="29297" y="16133"/>
                        <a:pt x="29009" y="16131"/>
                        <a:pt x="28724" y="16131"/>
                      </a:cubicBezTo>
                      <a:cubicBezTo>
                        <a:pt x="24739" y="16131"/>
                        <a:pt x="21400" y="16566"/>
                        <a:pt x="18380" y="17438"/>
                      </a:cubicBezTo>
                      <a:cubicBezTo>
                        <a:pt x="16512" y="17972"/>
                        <a:pt x="14711" y="18672"/>
                        <a:pt x="13076" y="19540"/>
                      </a:cubicBezTo>
                      <a:cubicBezTo>
                        <a:pt x="13610" y="18472"/>
                        <a:pt x="13910" y="17271"/>
                        <a:pt x="14010" y="16471"/>
                      </a:cubicBezTo>
                      <a:cubicBezTo>
                        <a:pt x="14110" y="15604"/>
                        <a:pt x="14177" y="14703"/>
                        <a:pt x="14210" y="13869"/>
                      </a:cubicBezTo>
                      <a:cubicBezTo>
                        <a:pt x="14244" y="13202"/>
                        <a:pt x="14244" y="12468"/>
                        <a:pt x="14344" y="11801"/>
                      </a:cubicBezTo>
                      <a:cubicBezTo>
                        <a:pt x="14844" y="7164"/>
                        <a:pt x="17679" y="2928"/>
                        <a:pt x="21749" y="693"/>
                      </a:cubicBezTo>
                      <a:cubicBezTo>
                        <a:pt x="21916" y="626"/>
                        <a:pt x="22016" y="359"/>
                        <a:pt x="21916" y="193"/>
                      </a:cubicBezTo>
                      <a:cubicBezTo>
                        <a:pt x="21866" y="69"/>
                        <a:pt x="21707" y="0"/>
                        <a:pt x="215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27"/>
                <p:cNvSpPr/>
                <p:nvPr/>
              </p:nvSpPr>
              <p:spPr>
                <a:xfrm>
                  <a:off x="4821125" y="3255800"/>
                  <a:ext cx="151800" cy="6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2715" extrusionOk="0">
                      <a:moveTo>
                        <a:pt x="822" y="0"/>
                      </a:moveTo>
                      <a:cubicBezTo>
                        <a:pt x="671" y="0"/>
                        <a:pt x="519" y="4"/>
                        <a:pt x="367" y="13"/>
                      </a:cubicBezTo>
                      <a:cubicBezTo>
                        <a:pt x="167" y="13"/>
                        <a:pt x="0" y="180"/>
                        <a:pt x="0" y="380"/>
                      </a:cubicBezTo>
                      <a:cubicBezTo>
                        <a:pt x="0" y="580"/>
                        <a:pt x="167" y="747"/>
                        <a:pt x="367" y="747"/>
                      </a:cubicBezTo>
                      <a:cubicBezTo>
                        <a:pt x="490" y="741"/>
                        <a:pt x="613" y="738"/>
                        <a:pt x="737" y="738"/>
                      </a:cubicBezTo>
                      <a:cubicBezTo>
                        <a:pt x="2654" y="738"/>
                        <a:pt x="4598" y="1461"/>
                        <a:pt x="6071" y="2715"/>
                      </a:cubicBezTo>
                      <a:cubicBezTo>
                        <a:pt x="5838" y="2314"/>
                        <a:pt x="5537" y="1881"/>
                        <a:pt x="5337" y="1547"/>
                      </a:cubicBezTo>
                      <a:cubicBezTo>
                        <a:pt x="5371" y="1480"/>
                        <a:pt x="5404" y="1414"/>
                        <a:pt x="5471" y="1347"/>
                      </a:cubicBezTo>
                      <a:cubicBezTo>
                        <a:pt x="4096" y="492"/>
                        <a:pt x="2470" y="0"/>
                        <a:pt x="8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27"/>
                <p:cNvSpPr/>
                <p:nvPr/>
              </p:nvSpPr>
              <p:spPr>
                <a:xfrm>
                  <a:off x="4837800" y="3511300"/>
                  <a:ext cx="171800" cy="1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2" h="6172" extrusionOk="0">
                      <a:moveTo>
                        <a:pt x="367" y="0"/>
                      </a:moveTo>
                      <a:cubicBezTo>
                        <a:pt x="200" y="0"/>
                        <a:pt x="0" y="167"/>
                        <a:pt x="0" y="367"/>
                      </a:cubicBezTo>
                      <a:cubicBezTo>
                        <a:pt x="0" y="600"/>
                        <a:pt x="167" y="767"/>
                        <a:pt x="367" y="767"/>
                      </a:cubicBezTo>
                      <a:cubicBezTo>
                        <a:pt x="1868" y="801"/>
                        <a:pt x="3336" y="1334"/>
                        <a:pt x="4503" y="2302"/>
                      </a:cubicBezTo>
                      <a:cubicBezTo>
                        <a:pt x="5671" y="3269"/>
                        <a:pt x="6505" y="4603"/>
                        <a:pt x="6838" y="6038"/>
                      </a:cubicBezTo>
                      <a:cubicBezTo>
                        <a:pt x="6838" y="6104"/>
                        <a:pt x="6838" y="6138"/>
                        <a:pt x="6872" y="6171"/>
                      </a:cubicBezTo>
                      <a:cubicBezTo>
                        <a:pt x="6705" y="5304"/>
                        <a:pt x="6538" y="4370"/>
                        <a:pt x="6238" y="3536"/>
                      </a:cubicBezTo>
                      <a:cubicBezTo>
                        <a:pt x="6338" y="3469"/>
                        <a:pt x="6371" y="3436"/>
                        <a:pt x="6405" y="3336"/>
                      </a:cubicBezTo>
                      <a:cubicBezTo>
                        <a:pt x="6004" y="2702"/>
                        <a:pt x="5537" y="2168"/>
                        <a:pt x="4937" y="1701"/>
                      </a:cubicBezTo>
                      <a:cubicBezTo>
                        <a:pt x="3669" y="667"/>
                        <a:pt x="2035" y="33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27"/>
                <p:cNvSpPr/>
                <p:nvPr/>
              </p:nvSpPr>
              <p:spPr>
                <a:xfrm>
                  <a:off x="4730225" y="3937200"/>
                  <a:ext cx="104250" cy="16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0" h="6682" extrusionOk="0">
                      <a:moveTo>
                        <a:pt x="450" y="0"/>
                      </a:moveTo>
                      <a:cubicBezTo>
                        <a:pt x="344" y="0"/>
                        <a:pt x="240" y="51"/>
                        <a:pt x="167" y="143"/>
                      </a:cubicBezTo>
                      <a:cubicBezTo>
                        <a:pt x="0" y="310"/>
                        <a:pt x="33" y="577"/>
                        <a:pt x="200" y="677"/>
                      </a:cubicBezTo>
                      <a:cubicBezTo>
                        <a:pt x="2035" y="2111"/>
                        <a:pt x="3369" y="4179"/>
                        <a:pt x="3936" y="6481"/>
                      </a:cubicBezTo>
                      <a:cubicBezTo>
                        <a:pt x="3936" y="6581"/>
                        <a:pt x="4003" y="6648"/>
                        <a:pt x="4036" y="6681"/>
                      </a:cubicBezTo>
                      <a:cubicBezTo>
                        <a:pt x="3970" y="6014"/>
                        <a:pt x="3836" y="5347"/>
                        <a:pt x="3703" y="4680"/>
                      </a:cubicBezTo>
                      <a:cubicBezTo>
                        <a:pt x="3836" y="4646"/>
                        <a:pt x="3970" y="4646"/>
                        <a:pt x="4170" y="4646"/>
                      </a:cubicBezTo>
                      <a:cubicBezTo>
                        <a:pt x="3436" y="2845"/>
                        <a:pt x="2268" y="1277"/>
                        <a:pt x="701" y="110"/>
                      </a:cubicBezTo>
                      <a:cubicBezTo>
                        <a:pt x="625" y="35"/>
                        <a:pt x="537" y="0"/>
                        <a:pt x="45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27"/>
                <p:cNvSpPr/>
                <p:nvPr/>
              </p:nvSpPr>
              <p:spPr>
                <a:xfrm>
                  <a:off x="3774525" y="3791500"/>
                  <a:ext cx="922350" cy="2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94" h="11742" extrusionOk="0">
                      <a:moveTo>
                        <a:pt x="36594" y="0"/>
                      </a:moveTo>
                      <a:cubicBezTo>
                        <a:pt x="36510" y="0"/>
                        <a:pt x="36410" y="33"/>
                        <a:pt x="36327" y="100"/>
                      </a:cubicBezTo>
                      <a:cubicBezTo>
                        <a:pt x="34159" y="1935"/>
                        <a:pt x="31256" y="3169"/>
                        <a:pt x="27987" y="3736"/>
                      </a:cubicBezTo>
                      <a:cubicBezTo>
                        <a:pt x="26615" y="3962"/>
                        <a:pt x="25152" y="4070"/>
                        <a:pt x="23542" y="4070"/>
                      </a:cubicBezTo>
                      <a:cubicBezTo>
                        <a:pt x="22060" y="4070"/>
                        <a:pt x="20455" y="3979"/>
                        <a:pt x="18681" y="3803"/>
                      </a:cubicBezTo>
                      <a:cubicBezTo>
                        <a:pt x="17847" y="3736"/>
                        <a:pt x="17013" y="3603"/>
                        <a:pt x="16179" y="3503"/>
                      </a:cubicBezTo>
                      <a:cubicBezTo>
                        <a:pt x="14028" y="3281"/>
                        <a:pt x="11877" y="3000"/>
                        <a:pt x="9668" y="3000"/>
                      </a:cubicBezTo>
                      <a:cubicBezTo>
                        <a:pt x="9548" y="3000"/>
                        <a:pt x="9428" y="3001"/>
                        <a:pt x="9307" y="3002"/>
                      </a:cubicBezTo>
                      <a:cubicBezTo>
                        <a:pt x="5571" y="3069"/>
                        <a:pt x="2536" y="3936"/>
                        <a:pt x="201" y="5637"/>
                      </a:cubicBezTo>
                      <a:cubicBezTo>
                        <a:pt x="34" y="5771"/>
                        <a:pt x="1" y="6004"/>
                        <a:pt x="134" y="6171"/>
                      </a:cubicBezTo>
                      <a:cubicBezTo>
                        <a:pt x="201" y="6271"/>
                        <a:pt x="334" y="6338"/>
                        <a:pt x="401" y="6338"/>
                      </a:cubicBezTo>
                      <a:cubicBezTo>
                        <a:pt x="501" y="6338"/>
                        <a:pt x="568" y="6305"/>
                        <a:pt x="601" y="6271"/>
                      </a:cubicBezTo>
                      <a:cubicBezTo>
                        <a:pt x="2769" y="4670"/>
                        <a:pt x="5705" y="3836"/>
                        <a:pt x="9241" y="3769"/>
                      </a:cubicBezTo>
                      <a:cubicBezTo>
                        <a:pt x="9370" y="3768"/>
                        <a:pt x="9500" y="3767"/>
                        <a:pt x="9630" y="3767"/>
                      </a:cubicBezTo>
                      <a:cubicBezTo>
                        <a:pt x="11768" y="3767"/>
                        <a:pt x="13905" y="4018"/>
                        <a:pt x="16012" y="4270"/>
                      </a:cubicBezTo>
                      <a:cubicBezTo>
                        <a:pt x="16379" y="4303"/>
                        <a:pt x="16746" y="4337"/>
                        <a:pt x="17080" y="4403"/>
                      </a:cubicBezTo>
                      <a:cubicBezTo>
                        <a:pt x="19882" y="4937"/>
                        <a:pt x="21750" y="5771"/>
                        <a:pt x="23751" y="7339"/>
                      </a:cubicBezTo>
                      <a:cubicBezTo>
                        <a:pt x="24185" y="7672"/>
                        <a:pt x="24552" y="7972"/>
                        <a:pt x="24952" y="8306"/>
                      </a:cubicBezTo>
                      <a:cubicBezTo>
                        <a:pt x="26520" y="9607"/>
                        <a:pt x="28121" y="10941"/>
                        <a:pt x="30089" y="11675"/>
                      </a:cubicBezTo>
                      <a:cubicBezTo>
                        <a:pt x="30156" y="11675"/>
                        <a:pt x="30189" y="11742"/>
                        <a:pt x="30222" y="11742"/>
                      </a:cubicBezTo>
                      <a:cubicBezTo>
                        <a:pt x="30389" y="11742"/>
                        <a:pt x="30523" y="11642"/>
                        <a:pt x="30589" y="11475"/>
                      </a:cubicBezTo>
                      <a:cubicBezTo>
                        <a:pt x="30689" y="11275"/>
                        <a:pt x="30556" y="11075"/>
                        <a:pt x="30389" y="10975"/>
                      </a:cubicBezTo>
                      <a:cubicBezTo>
                        <a:pt x="28555" y="10274"/>
                        <a:pt x="27020" y="8973"/>
                        <a:pt x="25452" y="7739"/>
                      </a:cubicBezTo>
                      <a:cubicBezTo>
                        <a:pt x="25052" y="7405"/>
                        <a:pt x="24685" y="7072"/>
                        <a:pt x="24251" y="6738"/>
                      </a:cubicBezTo>
                      <a:cubicBezTo>
                        <a:pt x="23184" y="5838"/>
                        <a:pt x="22117" y="5237"/>
                        <a:pt x="20982" y="4737"/>
                      </a:cubicBezTo>
                      <a:lnTo>
                        <a:pt x="20982" y="4737"/>
                      </a:lnTo>
                      <a:cubicBezTo>
                        <a:pt x="21752" y="4786"/>
                        <a:pt x="22493" y="4809"/>
                        <a:pt x="23209" y="4809"/>
                      </a:cubicBezTo>
                      <a:cubicBezTo>
                        <a:pt x="24945" y="4809"/>
                        <a:pt x="26533" y="4673"/>
                        <a:pt x="28021" y="4437"/>
                      </a:cubicBezTo>
                      <a:cubicBezTo>
                        <a:pt x="31423" y="3836"/>
                        <a:pt x="34425" y="2569"/>
                        <a:pt x="36727" y="634"/>
                      </a:cubicBezTo>
                      <a:cubicBezTo>
                        <a:pt x="36894" y="500"/>
                        <a:pt x="36894" y="267"/>
                        <a:pt x="36760" y="100"/>
                      </a:cubicBezTo>
                      <a:cubicBezTo>
                        <a:pt x="36744" y="33"/>
                        <a:pt x="36677" y="0"/>
                        <a:pt x="365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27"/>
                <p:cNvSpPr/>
                <p:nvPr/>
              </p:nvSpPr>
              <p:spPr>
                <a:xfrm>
                  <a:off x="2636225" y="2398925"/>
                  <a:ext cx="368625" cy="21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45" h="8543" extrusionOk="0">
                      <a:moveTo>
                        <a:pt x="12442" y="0"/>
                      </a:moveTo>
                      <a:cubicBezTo>
                        <a:pt x="12269" y="0"/>
                        <a:pt x="12090" y="21"/>
                        <a:pt x="11909" y="63"/>
                      </a:cubicBezTo>
                      <a:cubicBezTo>
                        <a:pt x="8139" y="964"/>
                        <a:pt x="4504" y="2565"/>
                        <a:pt x="1335" y="4767"/>
                      </a:cubicBezTo>
                      <a:cubicBezTo>
                        <a:pt x="467" y="5334"/>
                        <a:pt x="0" y="6568"/>
                        <a:pt x="634" y="7502"/>
                      </a:cubicBezTo>
                      <a:cubicBezTo>
                        <a:pt x="997" y="8115"/>
                        <a:pt x="1716" y="8543"/>
                        <a:pt x="2423" y="8543"/>
                      </a:cubicBezTo>
                      <a:cubicBezTo>
                        <a:pt x="2754" y="8543"/>
                        <a:pt x="3082" y="8449"/>
                        <a:pt x="3369" y="8236"/>
                      </a:cubicBezTo>
                      <a:cubicBezTo>
                        <a:pt x="4870" y="7168"/>
                        <a:pt x="6472" y="6301"/>
                        <a:pt x="8139" y="5567"/>
                      </a:cubicBezTo>
                      <a:cubicBezTo>
                        <a:pt x="8173" y="5500"/>
                        <a:pt x="8473" y="5434"/>
                        <a:pt x="8506" y="5400"/>
                      </a:cubicBezTo>
                      <a:cubicBezTo>
                        <a:pt x="8673" y="5300"/>
                        <a:pt x="8873" y="5234"/>
                        <a:pt x="9040" y="5167"/>
                      </a:cubicBezTo>
                      <a:cubicBezTo>
                        <a:pt x="9474" y="5000"/>
                        <a:pt x="9874" y="4833"/>
                        <a:pt x="10308" y="4733"/>
                      </a:cubicBezTo>
                      <a:cubicBezTo>
                        <a:pt x="11175" y="4433"/>
                        <a:pt x="12076" y="4166"/>
                        <a:pt x="12976" y="3966"/>
                      </a:cubicBezTo>
                      <a:cubicBezTo>
                        <a:pt x="14044" y="3733"/>
                        <a:pt x="14744" y="2465"/>
                        <a:pt x="14411" y="1464"/>
                      </a:cubicBezTo>
                      <a:cubicBezTo>
                        <a:pt x="14130" y="567"/>
                        <a:pt x="13355" y="0"/>
                        <a:pt x="12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27"/>
                <p:cNvSpPr/>
                <p:nvPr/>
              </p:nvSpPr>
              <p:spPr>
                <a:xfrm>
                  <a:off x="3107275" y="2285825"/>
                  <a:ext cx="914225" cy="15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9" h="6199" extrusionOk="0">
                      <a:moveTo>
                        <a:pt x="18391" y="1"/>
                      </a:moveTo>
                      <a:cubicBezTo>
                        <a:pt x="12977" y="1"/>
                        <a:pt x="7557" y="726"/>
                        <a:pt x="2307" y="2186"/>
                      </a:cubicBezTo>
                      <a:cubicBezTo>
                        <a:pt x="1" y="2831"/>
                        <a:pt x="699" y="6198"/>
                        <a:pt x="2808" y="6198"/>
                      </a:cubicBezTo>
                      <a:cubicBezTo>
                        <a:pt x="2987" y="6198"/>
                        <a:pt x="3176" y="6174"/>
                        <a:pt x="3374" y="6122"/>
                      </a:cubicBezTo>
                      <a:cubicBezTo>
                        <a:pt x="8307" y="4758"/>
                        <a:pt x="13367" y="4083"/>
                        <a:pt x="18427" y="4083"/>
                      </a:cubicBezTo>
                      <a:cubicBezTo>
                        <a:pt x="23391" y="4083"/>
                        <a:pt x="28355" y="4733"/>
                        <a:pt x="33195" y="6022"/>
                      </a:cubicBezTo>
                      <a:cubicBezTo>
                        <a:pt x="33391" y="6074"/>
                        <a:pt x="33578" y="6098"/>
                        <a:pt x="33755" y="6098"/>
                      </a:cubicBezTo>
                      <a:cubicBezTo>
                        <a:pt x="35842" y="6098"/>
                        <a:pt x="36569" y="2734"/>
                        <a:pt x="34263" y="2119"/>
                      </a:cubicBezTo>
                      <a:cubicBezTo>
                        <a:pt x="29089" y="709"/>
                        <a:pt x="23743" y="1"/>
                        <a:pt x="1839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27"/>
                <p:cNvSpPr/>
                <p:nvPr/>
              </p:nvSpPr>
              <p:spPr>
                <a:xfrm>
                  <a:off x="2237600" y="3388700"/>
                  <a:ext cx="2802025" cy="92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81" h="36941" extrusionOk="0">
                      <a:moveTo>
                        <a:pt x="14945" y="1"/>
                      </a:moveTo>
                      <a:lnTo>
                        <a:pt x="14945" y="1"/>
                      </a:lnTo>
                      <a:cubicBezTo>
                        <a:pt x="14845" y="1835"/>
                        <a:pt x="14878" y="3670"/>
                        <a:pt x="15178" y="5438"/>
                      </a:cubicBezTo>
                      <a:cubicBezTo>
                        <a:pt x="13855" y="5771"/>
                        <a:pt x="12494" y="5931"/>
                        <a:pt x="11131" y="5931"/>
                      </a:cubicBezTo>
                      <a:cubicBezTo>
                        <a:pt x="7167" y="5931"/>
                        <a:pt x="3177" y="4576"/>
                        <a:pt x="1" y="2169"/>
                      </a:cubicBezTo>
                      <a:lnTo>
                        <a:pt x="1" y="2169"/>
                      </a:lnTo>
                      <a:cubicBezTo>
                        <a:pt x="2769" y="5705"/>
                        <a:pt x="7039" y="8006"/>
                        <a:pt x="11509" y="8507"/>
                      </a:cubicBezTo>
                      <a:cubicBezTo>
                        <a:pt x="11776" y="8540"/>
                        <a:pt x="12009" y="8573"/>
                        <a:pt x="12276" y="8573"/>
                      </a:cubicBezTo>
                      <a:cubicBezTo>
                        <a:pt x="12610" y="8595"/>
                        <a:pt x="12942" y="8606"/>
                        <a:pt x="13274" y="8606"/>
                      </a:cubicBezTo>
                      <a:cubicBezTo>
                        <a:pt x="14464" y="8606"/>
                        <a:pt x="15638" y="8467"/>
                        <a:pt x="16813" y="8206"/>
                      </a:cubicBezTo>
                      <a:cubicBezTo>
                        <a:pt x="19995" y="10188"/>
                        <a:pt x="23742" y="11197"/>
                        <a:pt x="27483" y="11197"/>
                      </a:cubicBezTo>
                      <a:cubicBezTo>
                        <a:pt x="29978" y="11197"/>
                        <a:pt x="32470" y="10748"/>
                        <a:pt x="34792" y="9841"/>
                      </a:cubicBezTo>
                      <a:cubicBezTo>
                        <a:pt x="35126" y="9707"/>
                        <a:pt x="35393" y="9574"/>
                        <a:pt x="35693" y="9441"/>
                      </a:cubicBezTo>
                      <a:lnTo>
                        <a:pt x="35693" y="9441"/>
                      </a:lnTo>
                      <a:cubicBezTo>
                        <a:pt x="35559" y="9707"/>
                        <a:pt x="35493" y="9941"/>
                        <a:pt x="35393" y="10241"/>
                      </a:cubicBezTo>
                      <a:cubicBezTo>
                        <a:pt x="34158" y="14277"/>
                        <a:pt x="35893" y="19414"/>
                        <a:pt x="38328" y="22917"/>
                      </a:cubicBezTo>
                      <a:cubicBezTo>
                        <a:pt x="40863" y="26620"/>
                        <a:pt x="44999" y="29121"/>
                        <a:pt x="49369" y="30189"/>
                      </a:cubicBezTo>
                      <a:cubicBezTo>
                        <a:pt x="51094" y="30597"/>
                        <a:pt x="52865" y="30771"/>
                        <a:pt x="54648" y="30771"/>
                      </a:cubicBezTo>
                      <a:cubicBezTo>
                        <a:pt x="57383" y="30771"/>
                        <a:pt x="60147" y="30361"/>
                        <a:pt x="62812" y="29755"/>
                      </a:cubicBezTo>
                      <a:cubicBezTo>
                        <a:pt x="66850" y="32468"/>
                        <a:pt x="71656" y="33828"/>
                        <a:pt x="76487" y="33828"/>
                      </a:cubicBezTo>
                      <a:cubicBezTo>
                        <a:pt x="79320" y="33828"/>
                        <a:pt x="82161" y="33361"/>
                        <a:pt x="84861" y="32424"/>
                      </a:cubicBezTo>
                      <a:cubicBezTo>
                        <a:pt x="85662" y="34425"/>
                        <a:pt x="87363" y="36026"/>
                        <a:pt x="89431" y="36627"/>
                      </a:cubicBezTo>
                      <a:cubicBezTo>
                        <a:pt x="90128" y="36837"/>
                        <a:pt x="90864" y="36941"/>
                        <a:pt x="91601" y="36941"/>
                      </a:cubicBezTo>
                      <a:cubicBezTo>
                        <a:pt x="93088" y="36941"/>
                        <a:pt x="94576" y="36518"/>
                        <a:pt x="95736" y="35693"/>
                      </a:cubicBezTo>
                      <a:cubicBezTo>
                        <a:pt x="96386" y="35728"/>
                        <a:pt x="97027" y="35772"/>
                        <a:pt x="97659" y="35772"/>
                      </a:cubicBezTo>
                      <a:cubicBezTo>
                        <a:pt x="98226" y="35772"/>
                        <a:pt x="98786" y="35737"/>
                        <a:pt x="99338" y="35626"/>
                      </a:cubicBezTo>
                      <a:cubicBezTo>
                        <a:pt x="100539" y="35426"/>
                        <a:pt x="101707" y="34926"/>
                        <a:pt x="102507" y="34058"/>
                      </a:cubicBezTo>
                      <a:cubicBezTo>
                        <a:pt x="103374" y="33091"/>
                        <a:pt x="103741" y="31790"/>
                        <a:pt x="103841" y="30522"/>
                      </a:cubicBezTo>
                      <a:cubicBezTo>
                        <a:pt x="103841" y="29889"/>
                        <a:pt x="103808" y="29255"/>
                        <a:pt x="103708" y="28621"/>
                      </a:cubicBezTo>
                      <a:cubicBezTo>
                        <a:pt x="103641" y="27954"/>
                        <a:pt x="103508" y="27287"/>
                        <a:pt x="103374" y="26620"/>
                      </a:cubicBezTo>
                      <a:cubicBezTo>
                        <a:pt x="103541" y="26586"/>
                        <a:pt x="103675" y="26586"/>
                        <a:pt x="103808" y="26553"/>
                      </a:cubicBezTo>
                      <a:cubicBezTo>
                        <a:pt x="107244" y="25852"/>
                        <a:pt x="109879" y="22583"/>
                        <a:pt x="110813" y="19114"/>
                      </a:cubicBezTo>
                      <a:cubicBezTo>
                        <a:pt x="111514" y="16412"/>
                        <a:pt x="111380" y="13744"/>
                        <a:pt x="110880" y="11075"/>
                      </a:cubicBezTo>
                      <a:cubicBezTo>
                        <a:pt x="110713" y="10208"/>
                        <a:pt x="110546" y="9274"/>
                        <a:pt x="110246" y="8440"/>
                      </a:cubicBezTo>
                      <a:cubicBezTo>
                        <a:pt x="110346" y="8373"/>
                        <a:pt x="110379" y="8340"/>
                        <a:pt x="110413" y="8240"/>
                      </a:cubicBezTo>
                      <a:cubicBezTo>
                        <a:pt x="111847" y="6672"/>
                        <a:pt x="112081" y="4237"/>
                        <a:pt x="111580" y="2169"/>
                      </a:cubicBezTo>
                      <a:cubicBezTo>
                        <a:pt x="111413" y="1502"/>
                        <a:pt x="111213" y="868"/>
                        <a:pt x="110913" y="234"/>
                      </a:cubicBezTo>
                      <a:cubicBezTo>
                        <a:pt x="110780" y="1068"/>
                        <a:pt x="110546" y="1869"/>
                        <a:pt x="110113" y="2602"/>
                      </a:cubicBezTo>
                      <a:cubicBezTo>
                        <a:pt x="109212" y="4337"/>
                        <a:pt x="107677" y="5438"/>
                        <a:pt x="105743" y="5938"/>
                      </a:cubicBezTo>
                      <a:cubicBezTo>
                        <a:pt x="106577" y="8106"/>
                        <a:pt x="107411" y="10341"/>
                        <a:pt x="107677" y="12676"/>
                      </a:cubicBezTo>
                      <a:cubicBezTo>
                        <a:pt x="107911" y="14945"/>
                        <a:pt x="107444" y="17446"/>
                        <a:pt x="106010" y="19248"/>
                      </a:cubicBezTo>
                      <a:cubicBezTo>
                        <a:pt x="104936" y="20589"/>
                        <a:pt x="103292" y="21449"/>
                        <a:pt x="101651" y="21449"/>
                      </a:cubicBezTo>
                      <a:cubicBezTo>
                        <a:pt x="101048" y="21449"/>
                        <a:pt x="100446" y="21333"/>
                        <a:pt x="99872" y="21082"/>
                      </a:cubicBezTo>
                      <a:cubicBezTo>
                        <a:pt x="99705" y="23851"/>
                        <a:pt x="97837" y="26353"/>
                        <a:pt x="95335" y="27420"/>
                      </a:cubicBezTo>
                      <a:cubicBezTo>
                        <a:pt x="94290" y="27894"/>
                        <a:pt x="93158" y="28117"/>
                        <a:pt x="92021" y="28117"/>
                      </a:cubicBezTo>
                      <a:cubicBezTo>
                        <a:pt x="90436" y="28117"/>
                        <a:pt x="88842" y="27683"/>
                        <a:pt x="87463" y="26886"/>
                      </a:cubicBezTo>
                      <a:cubicBezTo>
                        <a:pt x="85061" y="25519"/>
                        <a:pt x="83227" y="23217"/>
                        <a:pt x="82493" y="20582"/>
                      </a:cubicBezTo>
                      <a:lnTo>
                        <a:pt x="82493" y="20582"/>
                      </a:lnTo>
                      <a:cubicBezTo>
                        <a:pt x="82393" y="22550"/>
                        <a:pt x="82359" y="24551"/>
                        <a:pt x="82660" y="26453"/>
                      </a:cubicBezTo>
                      <a:cubicBezTo>
                        <a:pt x="80281" y="26628"/>
                        <a:pt x="77884" y="26821"/>
                        <a:pt x="75507" y="26821"/>
                      </a:cubicBezTo>
                      <a:cubicBezTo>
                        <a:pt x="73351" y="26821"/>
                        <a:pt x="71211" y="26662"/>
                        <a:pt x="69117" y="26186"/>
                      </a:cubicBezTo>
                      <a:cubicBezTo>
                        <a:pt x="64680" y="25185"/>
                        <a:pt x="60510" y="22550"/>
                        <a:pt x="58642" y="18414"/>
                      </a:cubicBezTo>
                      <a:lnTo>
                        <a:pt x="58642" y="18414"/>
                      </a:lnTo>
                      <a:cubicBezTo>
                        <a:pt x="58376" y="20682"/>
                        <a:pt x="58642" y="22717"/>
                        <a:pt x="59743" y="24718"/>
                      </a:cubicBezTo>
                      <a:cubicBezTo>
                        <a:pt x="58802" y="24933"/>
                        <a:pt x="57843" y="25036"/>
                        <a:pt x="56885" y="25036"/>
                      </a:cubicBezTo>
                      <a:cubicBezTo>
                        <a:pt x="51732" y="25036"/>
                        <a:pt x="46595" y="22059"/>
                        <a:pt x="44232" y="17446"/>
                      </a:cubicBezTo>
                      <a:cubicBezTo>
                        <a:pt x="41497" y="12009"/>
                        <a:pt x="42998" y="4837"/>
                        <a:pt x="47635" y="768"/>
                      </a:cubicBezTo>
                      <a:lnTo>
                        <a:pt x="47635" y="768"/>
                      </a:lnTo>
                      <a:cubicBezTo>
                        <a:pt x="43665" y="1735"/>
                        <a:pt x="39862" y="3503"/>
                        <a:pt x="36860" y="6238"/>
                      </a:cubicBezTo>
                      <a:cubicBezTo>
                        <a:pt x="33715" y="6893"/>
                        <a:pt x="30494" y="7585"/>
                        <a:pt x="27297" y="7585"/>
                      </a:cubicBezTo>
                      <a:cubicBezTo>
                        <a:pt x="26256" y="7585"/>
                        <a:pt x="25217" y="7511"/>
                        <a:pt x="24185" y="7339"/>
                      </a:cubicBezTo>
                      <a:cubicBezTo>
                        <a:pt x="19982" y="6605"/>
                        <a:pt x="16179" y="4070"/>
                        <a:pt x="1494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27"/>
                <p:cNvSpPr/>
                <p:nvPr/>
              </p:nvSpPr>
              <p:spPr>
                <a:xfrm>
                  <a:off x="4692700" y="3809825"/>
                  <a:ext cx="87575" cy="9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3838" extrusionOk="0">
                      <a:moveTo>
                        <a:pt x="3269" y="1"/>
                      </a:moveTo>
                      <a:cubicBezTo>
                        <a:pt x="2268" y="1335"/>
                        <a:pt x="1168" y="2569"/>
                        <a:pt x="0" y="3837"/>
                      </a:cubicBezTo>
                      <a:cubicBezTo>
                        <a:pt x="867" y="2936"/>
                        <a:pt x="1801" y="2069"/>
                        <a:pt x="2635" y="1202"/>
                      </a:cubicBezTo>
                      <a:cubicBezTo>
                        <a:pt x="2935" y="902"/>
                        <a:pt x="3202" y="601"/>
                        <a:pt x="3503" y="268"/>
                      </a:cubicBezTo>
                      <a:cubicBezTo>
                        <a:pt x="3436" y="201"/>
                        <a:pt x="3336" y="101"/>
                        <a:pt x="326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27"/>
                <p:cNvSpPr/>
                <p:nvPr/>
              </p:nvSpPr>
              <p:spPr>
                <a:xfrm>
                  <a:off x="2743800" y="3524625"/>
                  <a:ext cx="1864675" cy="12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87" h="48720" extrusionOk="0">
                      <a:moveTo>
                        <a:pt x="13293" y="1"/>
                      </a:moveTo>
                      <a:cubicBezTo>
                        <a:pt x="8848" y="1"/>
                        <a:pt x="4445" y="641"/>
                        <a:pt x="601" y="2136"/>
                      </a:cubicBezTo>
                      <a:cubicBezTo>
                        <a:pt x="0" y="4371"/>
                        <a:pt x="201" y="6839"/>
                        <a:pt x="1201" y="8941"/>
                      </a:cubicBezTo>
                      <a:cubicBezTo>
                        <a:pt x="2202" y="11009"/>
                        <a:pt x="3937" y="12777"/>
                        <a:pt x="6071" y="13744"/>
                      </a:cubicBezTo>
                      <a:cubicBezTo>
                        <a:pt x="5271" y="16679"/>
                        <a:pt x="6739" y="19948"/>
                        <a:pt x="9107" y="21850"/>
                      </a:cubicBezTo>
                      <a:cubicBezTo>
                        <a:pt x="11320" y="23633"/>
                        <a:pt x="14185" y="24367"/>
                        <a:pt x="17022" y="24367"/>
                      </a:cubicBezTo>
                      <a:cubicBezTo>
                        <a:pt x="17264" y="24367"/>
                        <a:pt x="17505" y="24362"/>
                        <a:pt x="17746" y="24352"/>
                      </a:cubicBezTo>
                      <a:cubicBezTo>
                        <a:pt x="18780" y="26186"/>
                        <a:pt x="20615" y="27354"/>
                        <a:pt x="22683" y="27954"/>
                      </a:cubicBezTo>
                      <a:cubicBezTo>
                        <a:pt x="24718" y="28521"/>
                        <a:pt x="26853" y="28521"/>
                        <a:pt x="28921" y="28588"/>
                      </a:cubicBezTo>
                      <a:cubicBezTo>
                        <a:pt x="30055" y="35326"/>
                        <a:pt x="32724" y="41764"/>
                        <a:pt x="36593" y="47368"/>
                      </a:cubicBezTo>
                      <a:cubicBezTo>
                        <a:pt x="37028" y="48006"/>
                        <a:pt x="37665" y="48720"/>
                        <a:pt x="38394" y="48720"/>
                      </a:cubicBezTo>
                      <a:cubicBezTo>
                        <a:pt x="38503" y="48720"/>
                        <a:pt x="38615" y="48704"/>
                        <a:pt x="38728" y="48669"/>
                      </a:cubicBezTo>
                      <a:cubicBezTo>
                        <a:pt x="39629" y="48435"/>
                        <a:pt x="39862" y="47268"/>
                        <a:pt x="39896" y="46301"/>
                      </a:cubicBezTo>
                      <a:cubicBezTo>
                        <a:pt x="39929" y="43298"/>
                        <a:pt x="39729" y="40296"/>
                        <a:pt x="39262" y="37327"/>
                      </a:cubicBezTo>
                      <a:lnTo>
                        <a:pt x="39262" y="37327"/>
                      </a:lnTo>
                      <a:cubicBezTo>
                        <a:pt x="40692" y="37957"/>
                        <a:pt x="42259" y="38252"/>
                        <a:pt x="43840" y="38252"/>
                      </a:cubicBezTo>
                      <a:cubicBezTo>
                        <a:pt x="46872" y="38252"/>
                        <a:pt x="49958" y="37166"/>
                        <a:pt x="52238" y="35259"/>
                      </a:cubicBezTo>
                      <a:cubicBezTo>
                        <a:pt x="54623" y="36699"/>
                        <a:pt x="57479" y="37419"/>
                        <a:pt x="60324" y="37419"/>
                      </a:cubicBezTo>
                      <a:cubicBezTo>
                        <a:pt x="61895" y="37419"/>
                        <a:pt x="63463" y="37200"/>
                        <a:pt x="64947" y="36760"/>
                      </a:cubicBezTo>
                      <a:cubicBezTo>
                        <a:pt x="69116" y="35493"/>
                        <a:pt x="72719" y="32424"/>
                        <a:pt x="74587" y="28488"/>
                      </a:cubicBezTo>
                      <a:cubicBezTo>
                        <a:pt x="66615" y="22017"/>
                        <a:pt x="57541" y="16513"/>
                        <a:pt x="48568" y="11576"/>
                      </a:cubicBezTo>
                      <a:cubicBezTo>
                        <a:pt x="41397" y="7606"/>
                        <a:pt x="34025" y="3770"/>
                        <a:pt x="26086" y="1669"/>
                      </a:cubicBezTo>
                      <a:cubicBezTo>
                        <a:pt x="22109" y="625"/>
                        <a:pt x="17680" y="1"/>
                        <a:pt x="132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27"/>
                <p:cNvSpPr/>
                <p:nvPr/>
              </p:nvSpPr>
              <p:spPr>
                <a:xfrm>
                  <a:off x="2125850" y="2025750"/>
                  <a:ext cx="2914600" cy="228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4" h="91459" extrusionOk="0">
                      <a:moveTo>
                        <a:pt x="54983" y="1"/>
                      </a:moveTo>
                      <a:cubicBezTo>
                        <a:pt x="54446" y="1"/>
                        <a:pt x="53909" y="27"/>
                        <a:pt x="53372" y="80"/>
                      </a:cubicBezTo>
                      <a:cubicBezTo>
                        <a:pt x="50203" y="413"/>
                        <a:pt x="47101" y="1681"/>
                        <a:pt x="44533" y="3649"/>
                      </a:cubicBezTo>
                      <a:cubicBezTo>
                        <a:pt x="43932" y="4149"/>
                        <a:pt x="43332" y="4650"/>
                        <a:pt x="42798" y="5183"/>
                      </a:cubicBezTo>
                      <a:cubicBezTo>
                        <a:pt x="42765" y="5183"/>
                        <a:pt x="42698" y="5150"/>
                        <a:pt x="42665" y="5150"/>
                      </a:cubicBezTo>
                      <a:cubicBezTo>
                        <a:pt x="41188" y="4465"/>
                        <a:pt x="39555" y="4131"/>
                        <a:pt x="37919" y="4131"/>
                      </a:cubicBezTo>
                      <a:cubicBezTo>
                        <a:pt x="36526" y="4131"/>
                        <a:pt x="35129" y="4374"/>
                        <a:pt x="33825" y="4850"/>
                      </a:cubicBezTo>
                      <a:cubicBezTo>
                        <a:pt x="31290" y="5817"/>
                        <a:pt x="28955" y="7685"/>
                        <a:pt x="27520" y="10053"/>
                      </a:cubicBezTo>
                      <a:cubicBezTo>
                        <a:pt x="27354" y="10387"/>
                        <a:pt x="27187" y="10687"/>
                        <a:pt x="27020" y="11021"/>
                      </a:cubicBezTo>
                      <a:cubicBezTo>
                        <a:pt x="26920" y="11021"/>
                        <a:pt x="26820" y="10987"/>
                        <a:pt x="26686" y="10987"/>
                      </a:cubicBezTo>
                      <a:cubicBezTo>
                        <a:pt x="26119" y="10902"/>
                        <a:pt x="25544" y="10860"/>
                        <a:pt x="24967" y="10860"/>
                      </a:cubicBezTo>
                      <a:cubicBezTo>
                        <a:pt x="22388" y="10860"/>
                        <a:pt x="19773" y="11696"/>
                        <a:pt x="17647" y="13222"/>
                      </a:cubicBezTo>
                      <a:cubicBezTo>
                        <a:pt x="15445" y="14857"/>
                        <a:pt x="13811" y="17192"/>
                        <a:pt x="13077" y="19827"/>
                      </a:cubicBezTo>
                      <a:cubicBezTo>
                        <a:pt x="12943" y="20327"/>
                        <a:pt x="12810" y="20861"/>
                        <a:pt x="12743" y="21395"/>
                      </a:cubicBezTo>
                      <a:cubicBezTo>
                        <a:pt x="12576" y="21428"/>
                        <a:pt x="12410" y="21495"/>
                        <a:pt x="12276" y="21528"/>
                      </a:cubicBezTo>
                      <a:cubicBezTo>
                        <a:pt x="9274" y="22262"/>
                        <a:pt x="6639" y="24364"/>
                        <a:pt x="5171" y="27066"/>
                      </a:cubicBezTo>
                      <a:cubicBezTo>
                        <a:pt x="3637" y="29934"/>
                        <a:pt x="3437" y="33537"/>
                        <a:pt x="4604" y="36539"/>
                      </a:cubicBezTo>
                      <a:cubicBezTo>
                        <a:pt x="401" y="41843"/>
                        <a:pt x="1" y="49782"/>
                        <a:pt x="3637" y="55519"/>
                      </a:cubicBezTo>
                      <a:cubicBezTo>
                        <a:pt x="3904" y="55920"/>
                        <a:pt x="4170" y="56286"/>
                        <a:pt x="4471" y="56687"/>
                      </a:cubicBezTo>
                      <a:cubicBezTo>
                        <a:pt x="7239" y="60223"/>
                        <a:pt x="11509" y="62524"/>
                        <a:pt x="15979" y="63025"/>
                      </a:cubicBezTo>
                      <a:cubicBezTo>
                        <a:pt x="16246" y="63058"/>
                        <a:pt x="16479" y="63091"/>
                        <a:pt x="16746" y="63091"/>
                      </a:cubicBezTo>
                      <a:cubicBezTo>
                        <a:pt x="17080" y="63113"/>
                        <a:pt x="17412" y="63124"/>
                        <a:pt x="17744" y="63124"/>
                      </a:cubicBezTo>
                      <a:cubicBezTo>
                        <a:pt x="18934" y="63124"/>
                        <a:pt x="20108" y="62985"/>
                        <a:pt x="21283" y="62724"/>
                      </a:cubicBezTo>
                      <a:cubicBezTo>
                        <a:pt x="24465" y="64706"/>
                        <a:pt x="28212" y="65715"/>
                        <a:pt x="31953" y="65715"/>
                      </a:cubicBezTo>
                      <a:cubicBezTo>
                        <a:pt x="34448" y="65715"/>
                        <a:pt x="36940" y="65266"/>
                        <a:pt x="39262" y="64359"/>
                      </a:cubicBezTo>
                      <a:cubicBezTo>
                        <a:pt x="39596" y="64225"/>
                        <a:pt x="39863" y="64092"/>
                        <a:pt x="40163" y="63959"/>
                      </a:cubicBezTo>
                      <a:lnTo>
                        <a:pt x="40163" y="63959"/>
                      </a:lnTo>
                      <a:cubicBezTo>
                        <a:pt x="40029" y="64225"/>
                        <a:pt x="39963" y="64459"/>
                        <a:pt x="39863" y="64759"/>
                      </a:cubicBezTo>
                      <a:cubicBezTo>
                        <a:pt x="38628" y="68795"/>
                        <a:pt x="40363" y="73932"/>
                        <a:pt x="42798" y="77435"/>
                      </a:cubicBezTo>
                      <a:cubicBezTo>
                        <a:pt x="45333" y="81138"/>
                        <a:pt x="49469" y="83639"/>
                        <a:pt x="53839" y="84707"/>
                      </a:cubicBezTo>
                      <a:cubicBezTo>
                        <a:pt x="55564" y="85115"/>
                        <a:pt x="57335" y="85289"/>
                        <a:pt x="59118" y="85289"/>
                      </a:cubicBezTo>
                      <a:cubicBezTo>
                        <a:pt x="61853" y="85289"/>
                        <a:pt x="64617" y="84879"/>
                        <a:pt x="67282" y="84273"/>
                      </a:cubicBezTo>
                      <a:cubicBezTo>
                        <a:pt x="71320" y="86986"/>
                        <a:pt x="76126" y="88346"/>
                        <a:pt x="80957" y="88346"/>
                      </a:cubicBezTo>
                      <a:cubicBezTo>
                        <a:pt x="83790" y="88346"/>
                        <a:pt x="86631" y="87879"/>
                        <a:pt x="89331" y="86942"/>
                      </a:cubicBezTo>
                      <a:cubicBezTo>
                        <a:pt x="90132" y="88943"/>
                        <a:pt x="91833" y="90544"/>
                        <a:pt x="93901" y="91145"/>
                      </a:cubicBezTo>
                      <a:cubicBezTo>
                        <a:pt x="94598" y="91355"/>
                        <a:pt x="95334" y="91459"/>
                        <a:pt x="96071" y="91459"/>
                      </a:cubicBezTo>
                      <a:cubicBezTo>
                        <a:pt x="97558" y="91459"/>
                        <a:pt x="99046" y="91036"/>
                        <a:pt x="100206" y="90211"/>
                      </a:cubicBezTo>
                      <a:cubicBezTo>
                        <a:pt x="100856" y="90246"/>
                        <a:pt x="101497" y="90290"/>
                        <a:pt x="102129" y="90290"/>
                      </a:cubicBezTo>
                      <a:cubicBezTo>
                        <a:pt x="102696" y="90290"/>
                        <a:pt x="103256" y="90255"/>
                        <a:pt x="103808" y="90144"/>
                      </a:cubicBezTo>
                      <a:cubicBezTo>
                        <a:pt x="105009" y="89944"/>
                        <a:pt x="106177" y="89444"/>
                        <a:pt x="106977" y="88576"/>
                      </a:cubicBezTo>
                      <a:cubicBezTo>
                        <a:pt x="107844" y="87609"/>
                        <a:pt x="108211" y="86308"/>
                        <a:pt x="108311" y="85040"/>
                      </a:cubicBezTo>
                      <a:cubicBezTo>
                        <a:pt x="108311" y="84407"/>
                        <a:pt x="108278" y="83773"/>
                        <a:pt x="108178" y="83139"/>
                      </a:cubicBezTo>
                      <a:cubicBezTo>
                        <a:pt x="108111" y="82472"/>
                        <a:pt x="107978" y="81805"/>
                        <a:pt x="107844" y="81138"/>
                      </a:cubicBezTo>
                      <a:cubicBezTo>
                        <a:pt x="108011" y="81104"/>
                        <a:pt x="108145" y="81104"/>
                        <a:pt x="108278" y="81071"/>
                      </a:cubicBezTo>
                      <a:cubicBezTo>
                        <a:pt x="111714" y="80370"/>
                        <a:pt x="114349" y="77101"/>
                        <a:pt x="115283" y="73632"/>
                      </a:cubicBezTo>
                      <a:cubicBezTo>
                        <a:pt x="115984" y="70930"/>
                        <a:pt x="115850" y="68262"/>
                        <a:pt x="115350" y="65593"/>
                      </a:cubicBezTo>
                      <a:cubicBezTo>
                        <a:pt x="115183" y="64726"/>
                        <a:pt x="115016" y="63792"/>
                        <a:pt x="114749" y="63025"/>
                      </a:cubicBezTo>
                      <a:cubicBezTo>
                        <a:pt x="114849" y="62925"/>
                        <a:pt x="114883" y="62891"/>
                        <a:pt x="114916" y="62791"/>
                      </a:cubicBezTo>
                      <a:cubicBezTo>
                        <a:pt x="116350" y="61223"/>
                        <a:pt x="116584" y="58788"/>
                        <a:pt x="116084" y="56720"/>
                      </a:cubicBezTo>
                      <a:cubicBezTo>
                        <a:pt x="115917" y="56053"/>
                        <a:pt x="115717" y="55419"/>
                        <a:pt x="115416" y="54785"/>
                      </a:cubicBezTo>
                      <a:cubicBezTo>
                        <a:pt x="115016" y="53785"/>
                        <a:pt x="114482" y="52884"/>
                        <a:pt x="113882" y="51950"/>
                      </a:cubicBezTo>
                      <a:cubicBezTo>
                        <a:pt x="113649" y="51550"/>
                        <a:pt x="113348" y="51183"/>
                        <a:pt x="113081" y="50749"/>
                      </a:cubicBezTo>
                      <a:cubicBezTo>
                        <a:pt x="113148" y="50682"/>
                        <a:pt x="113182" y="50616"/>
                        <a:pt x="113215" y="50549"/>
                      </a:cubicBezTo>
                      <a:cubicBezTo>
                        <a:pt x="114482" y="48381"/>
                        <a:pt x="114983" y="45746"/>
                        <a:pt x="114516" y="43277"/>
                      </a:cubicBezTo>
                      <a:cubicBezTo>
                        <a:pt x="114049" y="40742"/>
                        <a:pt x="112681" y="38340"/>
                        <a:pt x="110646" y="36706"/>
                      </a:cubicBezTo>
                      <a:cubicBezTo>
                        <a:pt x="111013" y="31769"/>
                        <a:pt x="107911" y="26932"/>
                        <a:pt x="103475" y="24897"/>
                      </a:cubicBezTo>
                      <a:lnTo>
                        <a:pt x="103475" y="24063"/>
                      </a:lnTo>
                      <a:cubicBezTo>
                        <a:pt x="103408" y="21195"/>
                        <a:pt x="102207" y="18359"/>
                        <a:pt x="100139" y="16391"/>
                      </a:cubicBezTo>
                      <a:cubicBezTo>
                        <a:pt x="98504" y="14857"/>
                        <a:pt x="96370" y="13723"/>
                        <a:pt x="94168" y="13356"/>
                      </a:cubicBezTo>
                      <a:cubicBezTo>
                        <a:pt x="93657" y="13254"/>
                        <a:pt x="93146" y="13214"/>
                        <a:pt x="92628" y="13214"/>
                      </a:cubicBezTo>
                      <a:cubicBezTo>
                        <a:pt x="92300" y="13214"/>
                        <a:pt x="91969" y="13230"/>
                        <a:pt x="91633" y="13256"/>
                      </a:cubicBezTo>
                      <a:cubicBezTo>
                        <a:pt x="91533" y="13056"/>
                        <a:pt x="91466" y="12889"/>
                        <a:pt x="91333" y="12722"/>
                      </a:cubicBezTo>
                      <a:cubicBezTo>
                        <a:pt x="90132" y="10687"/>
                        <a:pt x="88297" y="9019"/>
                        <a:pt x="86129" y="7985"/>
                      </a:cubicBezTo>
                      <a:cubicBezTo>
                        <a:pt x="84521" y="7243"/>
                        <a:pt x="82693" y="6831"/>
                        <a:pt x="80889" y="6831"/>
                      </a:cubicBezTo>
                      <a:cubicBezTo>
                        <a:pt x="80261" y="6831"/>
                        <a:pt x="79636" y="6881"/>
                        <a:pt x="79024" y="6985"/>
                      </a:cubicBezTo>
                      <a:cubicBezTo>
                        <a:pt x="78824" y="7018"/>
                        <a:pt x="78657" y="7051"/>
                        <a:pt x="78457" y="7085"/>
                      </a:cubicBezTo>
                      <a:cubicBezTo>
                        <a:pt x="78323" y="6918"/>
                        <a:pt x="78190" y="6751"/>
                        <a:pt x="78023" y="6584"/>
                      </a:cubicBezTo>
                      <a:cubicBezTo>
                        <a:pt x="76522" y="4816"/>
                        <a:pt x="74487" y="3515"/>
                        <a:pt x="72219" y="2848"/>
                      </a:cubicBezTo>
                      <a:cubicBezTo>
                        <a:pt x="71009" y="2483"/>
                        <a:pt x="69736" y="2289"/>
                        <a:pt x="68486" y="2289"/>
                      </a:cubicBezTo>
                      <a:cubicBezTo>
                        <a:pt x="67910" y="2289"/>
                        <a:pt x="67339" y="2330"/>
                        <a:pt x="66782" y="2415"/>
                      </a:cubicBezTo>
                      <a:lnTo>
                        <a:pt x="66715" y="2415"/>
                      </a:lnTo>
                      <a:cubicBezTo>
                        <a:pt x="66048" y="2515"/>
                        <a:pt x="65381" y="2681"/>
                        <a:pt x="64714" y="2915"/>
                      </a:cubicBezTo>
                      <a:lnTo>
                        <a:pt x="64113" y="2548"/>
                      </a:lnTo>
                      <a:cubicBezTo>
                        <a:pt x="61342" y="920"/>
                        <a:pt x="58180" y="1"/>
                        <a:pt x="5498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27"/>
                <p:cNvSpPr/>
                <p:nvPr/>
              </p:nvSpPr>
              <p:spPr>
                <a:xfrm>
                  <a:off x="3491825" y="2421750"/>
                  <a:ext cx="1282625" cy="14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5" h="59761" extrusionOk="0">
                      <a:moveTo>
                        <a:pt x="14739" y="0"/>
                      </a:moveTo>
                      <a:cubicBezTo>
                        <a:pt x="14578" y="0"/>
                        <a:pt x="14433" y="120"/>
                        <a:pt x="14378" y="284"/>
                      </a:cubicBezTo>
                      <a:cubicBezTo>
                        <a:pt x="14344" y="518"/>
                        <a:pt x="14478" y="718"/>
                        <a:pt x="14678" y="751"/>
                      </a:cubicBezTo>
                      <a:cubicBezTo>
                        <a:pt x="17313" y="1385"/>
                        <a:pt x="20048" y="2052"/>
                        <a:pt x="22450" y="3387"/>
                      </a:cubicBezTo>
                      <a:cubicBezTo>
                        <a:pt x="24885" y="4754"/>
                        <a:pt x="26620" y="6722"/>
                        <a:pt x="27220" y="8857"/>
                      </a:cubicBezTo>
                      <a:cubicBezTo>
                        <a:pt x="26019" y="8924"/>
                        <a:pt x="24718" y="9057"/>
                        <a:pt x="23384" y="9257"/>
                      </a:cubicBezTo>
                      <a:cubicBezTo>
                        <a:pt x="23384" y="9257"/>
                        <a:pt x="23384" y="9224"/>
                        <a:pt x="23351" y="9224"/>
                      </a:cubicBezTo>
                      <a:cubicBezTo>
                        <a:pt x="21766" y="8112"/>
                        <a:pt x="19719" y="7556"/>
                        <a:pt x="17188" y="7556"/>
                      </a:cubicBezTo>
                      <a:cubicBezTo>
                        <a:pt x="16682" y="7556"/>
                        <a:pt x="16157" y="7579"/>
                        <a:pt x="15612" y="7623"/>
                      </a:cubicBezTo>
                      <a:cubicBezTo>
                        <a:pt x="14611" y="7723"/>
                        <a:pt x="13544" y="7890"/>
                        <a:pt x="12543" y="8023"/>
                      </a:cubicBezTo>
                      <a:cubicBezTo>
                        <a:pt x="11009" y="8223"/>
                        <a:pt x="9374" y="8457"/>
                        <a:pt x="7840" y="8457"/>
                      </a:cubicBezTo>
                      <a:cubicBezTo>
                        <a:pt x="6138" y="8457"/>
                        <a:pt x="2970" y="8090"/>
                        <a:pt x="1102" y="5788"/>
                      </a:cubicBezTo>
                      <a:cubicBezTo>
                        <a:pt x="1031" y="5700"/>
                        <a:pt x="923" y="5659"/>
                        <a:pt x="813" y="5659"/>
                      </a:cubicBezTo>
                      <a:cubicBezTo>
                        <a:pt x="714" y="5659"/>
                        <a:pt x="613" y="5692"/>
                        <a:pt x="534" y="5755"/>
                      </a:cubicBezTo>
                      <a:cubicBezTo>
                        <a:pt x="368" y="5888"/>
                        <a:pt x="368" y="6122"/>
                        <a:pt x="501" y="6289"/>
                      </a:cubicBezTo>
                      <a:cubicBezTo>
                        <a:pt x="2603" y="8857"/>
                        <a:pt x="6005" y="9224"/>
                        <a:pt x="7840" y="9257"/>
                      </a:cubicBezTo>
                      <a:lnTo>
                        <a:pt x="7940" y="9257"/>
                      </a:lnTo>
                      <a:cubicBezTo>
                        <a:pt x="9508" y="9257"/>
                        <a:pt x="11142" y="9024"/>
                        <a:pt x="12676" y="8790"/>
                      </a:cubicBezTo>
                      <a:cubicBezTo>
                        <a:pt x="13644" y="8690"/>
                        <a:pt x="14678" y="8524"/>
                        <a:pt x="15645" y="8424"/>
                      </a:cubicBezTo>
                      <a:cubicBezTo>
                        <a:pt x="16196" y="8378"/>
                        <a:pt x="16722" y="8355"/>
                        <a:pt x="17225" y="8355"/>
                      </a:cubicBezTo>
                      <a:cubicBezTo>
                        <a:pt x="19280" y="8355"/>
                        <a:pt x="20943" y="8734"/>
                        <a:pt x="22283" y="9458"/>
                      </a:cubicBezTo>
                      <a:cubicBezTo>
                        <a:pt x="21183" y="9691"/>
                        <a:pt x="20048" y="9925"/>
                        <a:pt x="18881" y="10225"/>
                      </a:cubicBezTo>
                      <a:cubicBezTo>
                        <a:pt x="18681" y="10258"/>
                        <a:pt x="18547" y="10458"/>
                        <a:pt x="18647" y="10692"/>
                      </a:cubicBezTo>
                      <a:cubicBezTo>
                        <a:pt x="18673" y="10845"/>
                        <a:pt x="18796" y="10959"/>
                        <a:pt x="18943" y="10959"/>
                      </a:cubicBezTo>
                      <a:cubicBezTo>
                        <a:pt x="18987" y="10959"/>
                        <a:pt x="19034" y="10949"/>
                        <a:pt x="19081" y="10925"/>
                      </a:cubicBezTo>
                      <a:cubicBezTo>
                        <a:pt x="22667" y="10007"/>
                        <a:pt x="25859" y="9535"/>
                        <a:pt x="28772" y="9535"/>
                      </a:cubicBezTo>
                      <a:cubicBezTo>
                        <a:pt x="29137" y="9535"/>
                        <a:pt x="29498" y="9543"/>
                        <a:pt x="29855" y="9558"/>
                      </a:cubicBezTo>
                      <a:cubicBezTo>
                        <a:pt x="26920" y="10725"/>
                        <a:pt x="24418" y="12927"/>
                        <a:pt x="22050" y="15062"/>
                      </a:cubicBezTo>
                      <a:lnTo>
                        <a:pt x="21683" y="15395"/>
                      </a:lnTo>
                      <a:cubicBezTo>
                        <a:pt x="18848" y="17897"/>
                        <a:pt x="15512" y="20599"/>
                        <a:pt x="11609" y="20899"/>
                      </a:cubicBezTo>
                      <a:cubicBezTo>
                        <a:pt x="11376" y="20899"/>
                        <a:pt x="11209" y="21099"/>
                        <a:pt x="11275" y="21299"/>
                      </a:cubicBezTo>
                      <a:cubicBezTo>
                        <a:pt x="11275" y="21533"/>
                        <a:pt x="11442" y="21633"/>
                        <a:pt x="11642" y="21633"/>
                      </a:cubicBezTo>
                      <a:lnTo>
                        <a:pt x="11676" y="21633"/>
                      </a:lnTo>
                      <a:cubicBezTo>
                        <a:pt x="15845" y="21366"/>
                        <a:pt x="19315" y="18564"/>
                        <a:pt x="22217" y="15996"/>
                      </a:cubicBezTo>
                      <a:lnTo>
                        <a:pt x="22617" y="15629"/>
                      </a:lnTo>
                      <a:cubicBezTo>
                        <a:pt x="25386" y="13127"/>
                        <a:pt x="28321" y="10558"/>
                        <a:pt x="31890" y="9724"/>
                      </a:cubicBezTo>
                      <a:cubicBezTo>
                        <a:pt x="32824" y="9858"/>
                        <a:pt x="33691" y="10025"/>
                        <a:pt x="34559" y="10258"/>
                      </a:cubicBezTo>
                      <a:cubicBezTo>
                        <a:pt x="36694" y="12893"/>
                        <a:pt x="37728" y="16396"/>
                        <a:pt x="37294" y="19732"/>
                      </a:cubicBezTo>
                      <a:cubicBezTo>
                        <a:pt x="37227" y="19932"/>
                        <a:pt x="37394" y="20165"/>
                        <a:pt x="37628" y="20165"/>
                      </a:cubicBezTo>
                      <a:lnTo>
                        <a:pt x="37661" y="20165"/>
                      </a:lnTo>
                      <a:cubicBezTo>
                        <a:pt x="37861" y="20165"/>
                        <a:pt x="37995" y="20032"/>
                        <a:pt x="38028" y="19832"/>
                      </a:cubicBezTo>
                      <a:cubicBezTo>
                        <a:pt x="38462" y="16596"/>
                        <a:pt x="37628" y="13260"/>
                        <a:pt x="35793" y="10592"/>
                      </a:cubicBezTo>
                      <a:lnTo>
                        <a:pt x="35793" y="10592"/>
                      </a:lnTo>
                      <a:cubicBezTo>
                        <a:pt x="36360" y="10825"/>
                        <a:pt x="36960" y="11025"/>
                        <a:pt x="37528" y="11259"/>
                      </a:cubicBezTo>
                      <a:cubicBezTo>
                        <a:pt x="40363" y="12593"/>
                        <a:pt x="42965" y="14761"/>
                        <a:pt x="44966" y="17563"/>
                      </a:cubicBezTo>
                      <a:cubicBezTo>
                        <a:pt x="45800" y="21400"/>
                        <a:pt x="45366" y="25536"/>
                        <a:pt x="43832" y="29138"/>
                      </a:cubicBezTo>
                      <a:cubicBezTo>
                        <a:pt x="43732" y="29372"/>
                        <a:pt x="43832" y="29572"/>
                        <a:pt x="44032" y="29639"/>
                      </a:cubicBezTo>
                      <a:cubicBezTo>
                        <a:pt x="44066" y="29705"/>
                        <a:pt x="44132" y="29705"/>
                        <a:pt x="44199" y="29705"/>
                      </a:cubicBezTo>
                      <a:cubicBezTo>
                        <a:pt x="44366" y="29705"/>
                        <a:pt x="44499" y="29605"/>
                        <a:pt x="44533" y="29505"/>
                      </a:cubicBezTo>
                      <a:cubicBezTo>
                        <a:pt x="45967" y="26236"/>
                        <a:pt x="46401" y="22667"/>
                        <a:pt x="46000" y="19131"/>
                      </a:cubicBezTo>
                      <a:lnTo>
                        <a:pt x="46000" y="19131"/>
                      </a:lnTo>
                      <a:cubicBezTo>
                        <a:pt x="46167" y="19398"/>
                        <a:pt x="46300" y="19632"/>
                        <a:pt x="46467" y="19898"/>
                      </a:cubicBezTo>
                      <a:cubicBezTo>
                        <a:pt x="48369" y="23268"/>
                        <a:pt x="49536" y="27337"/>
                        <a:pt x="50003" y="31907"/>
                      </a:cubicBezTo>
                      <a:cubicBezTo>
                        <a:pt x="50370" y="35676"/>
                        <a:pt x="50337" y="42615"/>
                        <a:pt x="45900" y="46918"/>
                      </a:cubicBezTo>
                      <a:cubicBezTo>
                        <a:pt x="42998" y="49753"/>
                        <a:pt x="38895" y="50754"/>
                        <a:pt x="35993" y="51054"/>
                      </a:cubicBezTo>
                      <a:cubicBezTo>
                        <a:pt x="34760" y="51188"/>
                        <a:pt x="33527" y="51235"/>
                        <a:pt x="32297" y="51235"/>
                      </a:cubicBezTo>
                      <a:cubicBezTo>
                        <a:pt x="30765" y="51235"/>
                        <a:pt x="29238" y="51161"/>
                        <a:pt x="27721" y="51087"/>
                      </a:cubicBezTo>
                      <a:cubicBezTo>
                        <a:pt x="26787" y="51054"/>
                        <a:pt x="25819" y="51021"/>
                        <a:pt x="24818" y="50954"/>
                      </a:cubicBezTo>
                      <a:cubicBezTo>
                        <a:pt x="24257" y="50943"/>
                        <a:pt x="23694" y="50937"/>
                        <a:pt x="23129" y="50937"/>
                      </a:cubicBezTo>
                      <a:cubicBezTo>
                        <a:pt x="20307" y="50937"/>
                        <a:pt x="17458" y="51076"/>
                        <a:pt x="14678" y="51354"/>
                      </a:cubicBezTo>
                      <a:lnTo>
                        <a:pt x="14611" y="51354"/>
                      </a:lnTo>
                      <a:cubicBezTo>
                        <a:pt x="9774" y="51821"/>
                        <a:pt x="5004" y="52722"/>
                        <a:pt x="334" y="54056"/>
                      </a:cubicBezTo>
                      <a:cubicBezTo>
                        <a:pt x="134" y="54090"/>
                        <a:pt x="1" y="54290"/>
                        <a:pt x="101" y="54523"/>
                      </a:cubicBezTo>
                      <a:cubicBezTo>
                        <a:pt x="134" y="54690"/>
                        <a:pt x="301" y="54790"/>
                        <a:pt x="468" y="54790"/>
                      </a:cubicBezTo>
                      <a:lnTo>
                        <a:pt x="601" y="54790"/>
                      </a:lnTo>
                      <a:cubicBezTo>
                        <a:pt x="4371" y="53723"/>
                        <a:pt x="8207" y="52922"/>
                        <a:pt x="12109" y="52388"/>
                      </a:cubicBezTo>
                      <a:lnTo>
                        <a:pt x="12109" y="52388"/>
                      </a:lnTo>
                      <a:cubicBezTo>
                        <a:pt x="10875" y="53056"/>
                        <a:pt x="9708" y="53889"/>
                        <a:pt x="8774" y="54790"/>
                      </a:cubicBezTo>
                      <a:lnTo>
                        <a:pt x="7773" y="55791"/>
                      </a:lnTo>
                      <a:cubicBezTo>
                        <a:pt x="6639" y="56958"/>
                        <a:pt x="5505" y="58126"/>
                        <a:pt x="4170" y="59060"/>
                      </a:cubicBezTo>
                      <a:cubicBezTo>
                        <a:pt x="4004" y="59193"/>
                        <a:pt x="3970" y="59393"/>
                        <a:pt x="4104" y="59594"/>
                      </a:cubicBezTo>
                      <a:cubicBezTo>
                        <a:pt x="4170" y="59727"/>
                        <a:pt x="4304" y="59760"/>
                        <a:pt x="4437" y="59760"/>
                      </a:cubicBezTo>
                      <a:cubicBezTo>
                        <a:pt x="4504" y="59760"/>
                        <a:pt x="4604" y="59760"/>
                        <a:pt x="4637" y="59694"/>
                      </a:cubicBezTo>
                      <a:cubicBezTo>
                        <a:pt x="6038" y="58726"/>
                        <a:pt x="7206" y="57525"/>
                        <a:pt x="8340" y="56358"/>
                      </a:cubicBezTo>
                      <a:cubicBezTo>
                        <a:pt x="8674" y="55991"/>
                        <a:pt x="9007" y="55657"/>
                        <a:pt x="9307" y="55357"/>
                      </a:cubicBezTo>
                      <a:cubicBezTo>
                        <a:pt x="10775" y="53889"/>
                        <a:pt x="12843" y="52622"/>
                        <a:pt x="14811" y="52055"/>
                      </a:cubicBezTo>
                      <a:cubicBezTo>
                        <a:pt x="17175" y="51781"/>
                        <a:pt x="19651" y="51637"/>
                        <a:pt x="22154" y="51637"/>
                      </a:cubicBezTo>
                      <a:cubicBezTo>
                        <a:pt x="23007" y="51637"/>
                        <a:pt x="23863" y="51654"/>
                        <a:pt x="24718" y="51688"/>
                      </a:cubicBezTo>
                      <a:lnTo>
                        <a:pt x="27620" y="51788"/>
                      </a:lnTo>
                      <a:cubicBezTo>
                        <a:pt x="29138" y="51862"/>
                        <a:pt x="30686" y="51936"/>
                        <a:pt x="32242" y="51936"/>
                      </a:cubicBezTo>
                      <a:cubicBezTo>
                        <a:pt x="33491" y="51936"/>
                        <a:pt x="34745" y="51888"/>
                        <a:pt x="35993" y="51755"/>
                      </a:cubicBezTo>
                      <a:cubicBezTo>
                        <a:pt x="39029" y="51421"/>
                        <a:pt x="43332" y="50420"/>
                        <a:pt x="46367" y="47418"/>
                      </a:cubicBezTo>
                      <a:cubicBezTo>
                        <a:pt x="49803" y="44082"/>
                        <a:pt x="51304" y="38545"/>
                        <a:pt x="50670" y="31774"/>
                      </a:cubicBezTo>
                      <a:cubicBezTo>
                        <a:pt x="50203" y="27070"/>
                        <a:pt x="49002" y="22934"/>
                        <a:pt x="47034" y="19431"/>
                      </a:cubicBezTo>
                      <a:cubicBezTo>
                        <a:pt x="46034" y="17697"/>
                        <a:pt x="44866" y="16096"/>
                        <a:pt x="43532" y="14728"/>
                      </a:cubicBezTo>
                      <a:lnTo>
                        <a:pt x="43532" y="14728"/>
                      </a:lnTo>
                      <a:cubicBezTo>
                        <a:pt x="45366" y="15462"/>
                        <a:pt x="47401" y="15896"/>
                        <a:pt x="49636" y="16029"/>
                      </a:cubicBezTo>
                      <a:cubicBezTo>
                        <a:pt x="49836" y="16029"/>
                        <a:pt x="50003" y="15862"/>
                        <a:pt x="50003" y="15629"/>
                      </a:cubicBezTo>
                      <a:cubicBezTo>
                        <a:pt x="50003" y="15429"/>
                        <a:pt x="49836" y="15262"/>
                        <a:pt x="49636" y="15262"/>
                      </a:cubicBezTo>
                      <a:cubicBezTo>
                        <a:pt x="46167" y="15095"/>
                        <a:pt x="42998" y="14061"/>
                        <a:pt x="40696" y="12293"/>
                      </a:cubicBezTo>
                      <a:cubicBezTo>
                        <a:pt x="40696" y="12293"/>
                        <a:pt x="40663" y="12293"/>
                        <a:pt x="40663" y="12260"/>
                      </a:cubicBezTo>
                      <a:cubicBezTo>
                        <a:pt x="39729" y="11592"/>
                        <a:pt x="38795" y="11059"/>
                        <a:pt x="37794" y="10592"/>
                      </a:cubicBezTo>
                      <a:cubicBezTo>
                        <a:pt x="36860" y="10191"/>
                        <a:pt x="35893" y="9858"/>
                        <a:pt x="34959" y="9591"/>
                      </a:cubicBezTo>
                      <a:lnTo>
                        <a:pt x="34859" y="9524"/>
                      </a:lnTo>
                      <a:cubicBezTo>
                        <a:pt x="34778" y="9444"/>
                        <a:pt x="34673" y="9399"/>
                        <a:pt x="34573" y="9399"/>
                      </a:cubicBezTo>
                      <a:cubicBezTo>
                        <a:pt x="34508" y="9399"/>
                        <a:pt x="34445" y="9418"/>
                        <a:pt x="34392" y="9458"/>
                      </a:cubicBezTo>
                      <a:cubicBezTo>
                        <a:pt x="33658" y="9291"/>
                        <a:pt x="32891" y="9124"/>
                        <a:pt x="32057" y="9024"/>
                      </a:cubicBezTo>
                      <a:cubicBezTo>
                        <a:pt x="32008" y="8975"/>
                        <a:pt x="31941" y="8944"/>
                        <a:pt x="31870" y="8944"/>
                      </a:cubicBezTo>
                      <a:cubicBezTo>
                        <a:pt x="31844" y="8944"/>
                        <a:pt x="31817" y="8948"/>
                        <a:pt x="31790" y="8957"/>
                      </a:cubicBezTo>
                      <a:cubicBezTo>
                        <a:pt x="30556" y="8857"/>
                        <a:pt x="29322" y="8790"/>
                        <a:pt x="28021" y="8790"/>
                      </a:cubicBezTo>
                      <a:cubicBezTo>
                        <a:pt x="27354" y="6389"/>
                        <a:pt x="25519" y="4221"/>
                        <a:pt x="22817" y="2719"/>
                      </a:cubicBezTo>
                      <a:cubicBezTo>
                        <a:pt x="20315" y="1352"/>
                        <a:pt x="17513" y="685"/>
                        <a:pt x="14845" y="18"/>
                      </a:cubicBezTo>
                      <a:cubicBezTo>
                        <a:pt x="14809" y="6"/>
                        <a:pt x="14774" y="0"/>
                        <a:pt x="147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27"/>
                <p:cNvSpPr/>
                <p:nvPr/>
              </p:nvSpPr>
              <p:spPr>
                <a:xfrm>
                  <a:off x="2505300" y="2085275"/>
                  <a:ext cx="1289275" cy="129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71" h="51871" extrusionOk="0">
                      <a:moveTo>
                        <a:pt x="51570" y="0"/>
                      </a:moveTo>
                      <a:lnTo>
                        <a:pt x="51570" y="0"/>
                      </a:lnTo>
                      <a:cubicBezTo>
                        <a:pt x="50903" y="67"/>
                        <a:pt x="50236" y="234"/>
                        <a:pt x="49569" y="501"/>
                      </a:cubicBezTo>
                      <a:lnTo>
                        <a:pt x="48935" y="134"/>
                      </a:lnTo>
                      <a:cubicBezTo>
                        <a:pt x="44165" y="1902"/>
                        <a:pt x="38228" y="5137"/>
                        <a:pt x="35292" y="10641"/>
                      </a:cubicBezTo>
                      <a:cubicBezTo>
                        <a:pt x="32157" y="16579"/>
                        <a:pt x="32290" y="24017"/>
                        <a:pt x="35626" y="29888"/>
                      </a:cubicBezTo>
                      <a:cubicBezTo>
                        <a:pt x="33724" y="29188"/>
                        <a:pt x="31723" y="28687"/>
                        <a:pt x="29721" y="28387"/>
                      </a:cubicBezTo>
                      <a:lnTo>
                        <a:pt x="29655" y="28387"/>
                      </a:lnTo>
                      <a:cubicBezTo>
                        <a:pt x="27820" y="27653"/>
                        <a:pt x="26452" y="25819"/>
                        <a:pt x="26219" y="23851"/>
                      </a:cubicBezTo>
                      <a:cubicBezTo>
                        <a:pt x="26158" y="23668"/>
                        <a:pt x="26014" y="23513"/>
                        <a:pt x="25836" y="23513"/>
                      </a:cubicBezTo>
                      <a:cubicBezTo>
                        <a:pt x="25820" y="23513"/>
                        <a:pt x="25803" y="23514"/>
                        <a:pt x="25785" y="23517"/>
                      </a:cubicBezTo>
                      <a:cubicBezTo>
                        <a:pt x="25585" y="23550"/>
                        <a:pt x="25452" y="23717"/>
                        <a:pt x="25452" y="23917"/>
                      </a:cubicBezTo>
                      <a:cubicBezTo>
                        <a:pt x="25652" y="25585"/>
                        <a:pt x="26553" y="27153"/>
                        <a:pt x="27887" y="28187"/>
                      </a:cubicBezTo>
                      <a:cubicBezTo>
                        <a:pt x="27236" y="28146"/>
                        <a:pt x="26583" y="28125"/>
                        <a:pt x="25930" y="28125"/>
                      </a:cubicBezTo>
                      <a:cubicBezTo>
                        <a:pt x="23938" y="28125"/>
                        <a:pt x="21940" y="28319"/>
                        <a:pt x="19981" y="28721"/>
                      </a:cubicBezTo>
                      <a:cubicBezTo>
                        <a:pt x="19948" y="28687"/>
                        <a:pt x="19914" y="28654"/>
                        <a:pt x="19881" y="28654"/>
                      </a:cubicBezTo>
                      <a:cubicBezTo>
                        <a:pt x="18380" y="28054"/>
                        <a:pt x="17313" y="26486"/>
                        <a:pt x="17413" y="24851"/>
                      </a:cubicBezTo>
                      <a:cubicBezTo>
                        <a:pt x="17413" y="24651"/>
                        <a:pt x="17246" y="24418"/>
                        <a:pt x="17012" y="24418"/>
                      </a:cubicBezTo>
                      <a:cubicBezTo>
                        <a:pt x="16846" y="24418"/>
                        <a:pt x="16645" y="24584"/>
                        <a:pt x="16645" y="24818"/>
                      </a:cubicBezTo>
                      <a:cubicBezTo>
                        <a:pt x="16579" y="26486"/>
                        <a:pt x="17446" y="28087"/>
                        <a:pt x="18847" y="28988"/>
                      </a:cubicBezTo>
                      <a:cubicBezTo>
                        <a:pt x="17646" y="29255"/>
                        <a:pt x="16479" y="29688"/>
                        <a:pt x="15311" y="30155"/>
                      </a:cubicBezTo>
                      <a:cubicBezTo>
                        <a:pt x="13410" y="30889"/>
                        <a:pt x="11609" y="31923"/>
                        <a:pt x="9907" y="33091"/>
                      </a:cubicBezTo>
                      <a:cubicBezTo>
                        <a:pt x="9880" y="33082"/>
                        <a:pt x="9856" y="33077"/>
                        <a:pt x="9833" y="33077"/>
                      </a:cubicBezTo>
                      <a:cubicBezTo>
                        <a:pt x="9769" y="33077"/>
                        <a:pt x="9714" y="33108"/>
                        <a:pt x="9640" y="33157"/>
                      </a:cubicBezTo>
                      <a:cubicBezTo>
                        <a:pt x="8351" y="34060"/>
                        <a:pt x="6843" y="34527"/>
                        <a:pt x="5267" y="34527"/>
                      </a:cubicBezTo>
                      <a:cubicBezTo>
                        <a:pt x="5213" y="34527"/>
                        <a:pt x="5158" y="34526"/>
                        <a:pt x="5104" y="34525"/>
                      </a:cubicBezTo>
                      <a:cubicBezTo>
                        <a:pt x="3469" y="34492"/>
                        <a:pt x="1902" y="33858"/>
                        <a:pt x="667" y="32757"/>
                      </a:cubicBezTo>
                      <a:cubicBezTo>
                        <a:pt x="609" y="32713"/>
                        <a:pt x="525" y="32689"/>
                        <a:pt x="439" y="32689"/>
                      </a:cubicBezTo>
                      <a:cubicBezTo>
                        <a:pt x="326" y="32689"/>
                        <a:pt x="209" y="32730"/>
                        <a:pt x="134" y="32824"/>
                      </a:cubicBezTo>
                      <a:cubicBezTo>
                        <a:pt x="0" y="32991"/>
                        <a:pt x="0" y="33224"/>
                        <a:pt x="167" y="33357"/>
                      </a:cubicBezTo>
                      <a:cubicBezTo>
                        <a:pt x="1568" y="34558"/>
                        <a:pt x="3269" y="35225"/>
                        <a:pt x="5071" y="35326"/>
                      </a:cubicBezTo>
                      <a:lnTo>
                        <a:pt x="5404" y="35326"/>
                      </a:lnTo>
                      <a:cubicBezTo>
                        <a:pt x="6071" y="35326"/>
                        <a:pt x="6772" y="35192"/>
                        <a:pt x="7439" y="35025"/>
                      </a:cubicBezTo>
                      <a:lnTo>
                        <a:pt x="7439" y="35025"/>
                      </a:lnTo>
                      <a:cubicBezTo>
                        <a:pt x="4303" y="37761"/>
                        <a:pt x="1802" y="41230"/>
                        <a:pt x="200" y="45166"/>
                      </a:cubicBezTo>
                      <a:cubicBezTo>
                        <a:pt x="100" y="45366"/>
                        <a:pt x="200" y="45566"/>
                        <a:pt x="401" y="45666"/>
                      </a:cubicBezTo>
                      <a:cubicBezTo>
                        <a:pt x="434" y="45700"/>
                        <a:pt x="467" y="45700"/>
                        <a:pt x="534" y="45700"/>
                      </a:cubicBezTo>
                      <a:cubicBezTo>
                        <a:pt x="634" y="45700"/>
                        <a:pt x="801" y="45566"/>
                        <a:pt x="834" y="45433"/>
                      </a:cubicBezTo>
                      <a:cubicBezTo>
                        <a:pt x="3102" y="40029"/>
                        <a:pt x="7105" y="35492"/>
                        <a:pt x="12109" y="32524"/>
                      </a:cubicBezTo>
                      <a:lnTo>
                        <a:pt x="12109" y="32524"/>
                      </a:lnTo>
                      <a:cubicBezTo>
                        <a:pt x="8306" y="37994"/>
                        <a:pt x="7439" y="45433"/>
                        <a:pt x="10007" y="51604"/>
                      </a:cubicBezTo>
                      <a:cubicBezTo>
                        <a:pt x="10074" y="51771"/>
                        <a:pt x="10208" y="51871"/>
                        <a:pt x="10374" y="51871"/>
                      </a:cubicBezTo>
                      <a:lnTo>
                        <a:pt x="10541" y="51871"/>
                      </a:lnTo>
                      <a:cubicBezTo>
                        <a:pt x="10741" y="51771"/>
                        <a:pt x="10808" y="51570"/>
                        <a:pt x="10741" y="51370"/>
                      </a:cubicBezTo>
                      <a:cubicBezTo>
                        <a:pt x="8039" y="44966"/>
                        <a:pt x="9240" y="37027"/>
                        <a:pt x="13710" y="31690"/>
                      </a:cubicBezTo>
                      <a:cubicBezTo>
                        <a:pt x="14310" y="31389"/>
                        <a:pt x="14944" y="31123"/>
                        <a:pt x="15578" y="30856"/>
                      </a:cubicBezTo>
                      <a:cubicBezTo>
                        <a:pt x="18827" y="29533"/>
                        <a:pt x="22299" y="28874"/>
                        <a:pt x="25764" y="28874"/>
                      </a:cubicBezTo>
                      <a:cubicBezTo>
                        <a:pt x="29380" y="28874"/>
                        <a:pt x="32988" y="29592"/>
                        <a:pt x="36326" y="31022"/>
                      </a:cubicBezTo>
                      <a:cubicBezTo>
                        <a:pt x="36384" y="31057"/>
                        <a:pt x="36442" y="31072"/>
                        <a:pt x="36499" y="31072"/>
                      </a:cubicBezTo>
                      <a:cubicBezTo>
                        <a:pt x="36605" y="31072"/>
                        <a:pt x="36706" y="31021"/>
                        <a:pt x="36793" y="30956"/>
                      </a:cubicBezTo>
                      <a:cubicBezTo>
                        <a:pt x="36927" y="30822"/>
                        <a:pt x="36927" y="30622"/>
                        <a:pt x="36827" y="30489"/>
                      </a:cubicBezTo>
                      <a:cubicBezTo>
                        <a:pt x="33091" y="24685"/>
                        <a:pt x="32757" y="17046"/>
                        <a:pt x="35959" y="11008"/>
                      </a:cubicBezTo>
                      <a:cubicBezTo>
                        <a:pt x="39262" y="4804"/>
                        <a:pt x="46734" y="1535"/>
                        <a:pt x="515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27"/>
                <p:cNvSpPr/>
                <p:nvPr/>
              </p:nvSpPr>
              <p:spPr>
                <a:xfrm>
                  <a:off x="3127400" y="2115300"/>
                  <a:ext cx="110950" cy="3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8" h="12977" extrusionOk="0">
                      <a:moveTo>
                        <a:pt x="4437" y="0"/>
                      </a:moveTo>
                      <a:lnTo>
                        <a:pt x="4437" y="0"/>
                      </a:lnTo>
                      <a:cubicBezTo>
                        <a:pt x="3837" y="500"/>
                        <a:pt x="3236" y="1001"/>
                        <a:pt x="2703" y="1568"/>
                      </a:cubicBezTo>
                      <a:cubicBezTo>
                        <a:pt x="2669" y="1568"/>
                        <a:pt x="2603" y="1501"/>
                        <a:pt x="2569" y="1501"/>
                      </a:cubicBezTo>
                      <a:cubicBezTo>
                        <a:pt x="701" y="4837"/>
                        <a:pt x="1" y="8840"/>
                        <a:pt x="735" y="12642"/>
                      </a:cubicBezTo>
                      <a:cubicBezTo>
                        <a:pt x="768" y="12843"/>
                        <a:pt x="935" y="12976"/>
                        <a:pt x="1101" y="12976"/>
                      </a:cubicBezTo>
                      <a:lnTo>
                        <a:pt x="1202" y="12976"/>
                      </a:lnTo>
                      <a:cubicBezTo>
                        <a:pt x="1402" y="12943"/>
                        <a:pt x="1535" y="12743"/>
                        <a:pt x="1502" y="12509"/>
                      </a:cubicBezTo>
                      <a:cubicBezTo>
                        <a:pt x="601" y="8139"/>
                        <a:pt x="1769" y="3503"/>
                        <a:pt x="443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27"/>
                <p:cNvSpPr/>
                <p:nvPr/>
              </p:nvSpPr>
              <p:spPr>
                <a:xfrm>
                  <a:off x="2431900" y="2518900"/>
                  <a:ext cx="45900" cy="19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6" h="7774" extrusionOk="0">
                      <a:moveTo>
                        <a:pt x="801" y="1"/>
                      </a:moveTo>
                      <a:cubicBezTo>
                        <a:pt x="668" y="501"/>
                        <a:pt x="535" y="1035"/>
                        <a:pt x="468" y="1602"/>
                      </a:cubicBezTo>
                      <a:cubicBezTo>
                        <a:pt x="301" y="1635"/>
                        <a:pt x="134" y="1669"/>
                        <a:pt x="1" y="1702"/>
                      </a:cubicBezTo>
                      <a:cubicBezTo>
                        <a:pt x="34" y="3670"/>
                        <a:pt x="401" y="5638"/>
                        <a:pt x="1068" y="7506"/>
                      </a:cubicBezTo>
                      <a:cubicBezTo>
                        <a:pt x="1135" y="7673"/>
                        <a:pt x="1235" y="7773"/>
                        <a:pt x="1402" y="7773"/>
                      </a:cubicBezTo>
                      <a:lnTo>
                        <a:pt x="1535" y="7773"/>
                      </a:lnTo>
                      <a:cubicBezTo>
                        <a:pt x="1735" y="7673"/>
                        <a:pt x="1835" y="7473"/>
                        <a:pt x="1802" y="7273"/>
                      </a:cubicBezTo>
                      <a:cubicBezTo>
                        <a:pt x="968" y="4938"/>
                        <a:pt x="635" y="2469"/>
                        <a:pt x="80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27"/>
                <p:cNvSpPr/>
                <p:nvPr/>
              </p:nvSpPr>
              <p:spPr>
                <a:xfrm>
                  <a:off x="2245950" y="2274575"/>
                  <a:ext cx="673825" cy="132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3139" extrusionOk="0">
                      <a:moveTo>
                        <a:pt x="22683" y="0"/>
                      </a:moveTo>
                      <a:lnTo>
                        <a:pt x="22683" y="0"/>
                      </a:lnTo>
                      <a:cubicBezTo>
                        <a:pt x="22516" y="334"/>
                        <a:pt x="22349" y="634"/>
                        <a:pt x="22183" y="968"/>
                      </a:cubicBezTo>
                      <a:cubicBezTo>
                        <a:pt x="22083" y="968"/>
                        <a:pt x="21983" y="934"/>
                        <a:pt x="21849" y="934"/>
                      </a:cubicBezTo>
                      <a:cubicBezTo>
                        <a:pt x="21782" y="1835"/>
                        <a:pt x="21816" y="2736"/>
                        <a:pt x="21916" y="3570"/>
                      </a:cubicBezTo>
                      <a:cubicBezTo>
                        <a:pt x="22249" y="6505"/>
                        <a:pt x="23584" y="9140"/>
                        <a:pt x="25585" y="10941"/>
                      </a:cubicBezTo>
                      <a:cubicBezTo>
                        <a:pt x="21015" y="11675"/>
                        <a:pt x="16846" y="13677"/>
                        <a:pt x="13510" y="16746"/>
                      </a:cubicBezTo>
                      <a:cubicBezTo>
                        <a:pt x="11075" y="18947"/>
                        <a:pt x="9107" y="21683"/>
                        <a:pt x="7772" y="24751"/>
                      </a:cubicBezTo>
                      <a:cubicBezTo>
                        <a:pt x="5171" y="24818"/>
                        <a:pt x="2635" y="26486"/>
                        <a:pt x="1334" y="29021"/>
                      </a:cubicBezTo>
                      <a:cubicBezTo>
                        <a:pt x="167" y="31289"/>
                        <a:pt x="0" y="34125"/>
                        <a:pt x="801" y="36860"/>
                      </a:cubicBezTo>
                      <a:cubicBezTo>
                        <a:pt x="1468" y="39162"/>
                        <a:pt x="2802" y="41430"/>
                        <a:pt x="4804" y="43632"/>
                      </a:cubicBezTo>
                      <a:cubicBezTo>
                        <a:pt x="5337" y="44199"/>
                        <a:pt x="5938" y="44799"/>
                        <a:pt x="6471" y="45333"/>
                      </a:cubicBezTo>
                      <a:cubicBezTo>
                        <a:pt x="7305" y="46167"/>
                        <a:pt x="8139" y="47034"/>
                        <a:pt x="8907" y="47968"/>
                      </a:cubicBezTo>
                      <a:cubicBezTo>
                        <a:pt x="10308" y="49703"/>
                        <a:pt x="11075" y="51437"/>
                        <a:pt x="11141" y="53038"/>
                      </a:cubicBezTo>
                      <a:cubicBezTo>
                        <a:pt x="11408" y="53105"/>
                        <a:pt x="11642" y="53138"/>
                        <a:pt x="11909" y="53138"/>
                      </a:cubicBezTo>
                      <a:lnTo>
                        <a:pt x="11909" y="53105"/>
                      </a:lnTo>
                      <a:cubicBezTo>
                        <a:pt x="11809" y="51270"/>
                        <a:pt x="10975" y="49369"/>
                        <a:pt x="9474" y="47501"/>
                      </a:cubicBezTo>
                      <a:cubicBezTo>
                        <a:pt x="8706" y="46534"/>
                        <a:pt x="7839" y="45666"/>
                        <a:pt x="7005" y="44832"/>
                      </a:cubicBezTo>
                      <a:cubicBezTo>
                        <a:pt x="6471" y="44299"/>
                        <a:pt x="5904" y="43765"/>
                        <a:pt x="5371" y="43165"/>
                      </a:cubicBezTo>
                      <a:cubicBezTo>
                        <a:pt x="3469" y="41030"/>
                        <a:pt x="2168" y="38861"/>
                        <a:pt x="1535" y="36693"/>
                      </a:cubicBezTo>
                      <a:cubicBezTo>
                        <a:pt x="767" y="34158"/>
                        <a:pt x="968" y="31523"/>
                        <a:pt x="2002" y="29455"/>
                      </a:cubicBezTo>
                      <a:cubicBezTo>
                        <a:pt x="3136" y="27320"/>
                        <a:pt x="5271" y="25819"/>
                        <a:pt x="7439" y="25619"/>
                      </a:cubicBezTo>
                      <a:lnTo>
                        <a:pt x="7439" y="25619"/>
                      </a:lnTo>
                      <a:cubicBezTo>
                        <a:pt x="7005" y="26753"/>
                        <a:pt x="6638" y="27954"/>
                        <a:pt x="6338" y="29155"/>
                      </a:cubicBezTo>
                      <a:cubicBezTo>
                        <a:pt x="6305" y="29355"/>
                        <a:pt x="6438" y="29588"/>
                        <a:pt x="6638" y="29622"/>
                      </a:cubicBezTo>
                      <a:lnTo>
                        <a:pt x="6738" y="29622"/>
                      </a:lnTo>
                      <a:cubicBezTo>
                        <a:pt x="6905" y="29622"/>
                        <a:pt x="7072" y="29488"/>
                        <a:pt x="7105" y="29321"/>
                      </a:cubicBezTo>
                      <a:cubicBezTo>
                        <a:pt x="8106" y="24751"/>
                        <a:pt x="10608" y="20482"/>
                        <a:pt x="14077" y="17313"/>
                      </a:cubicBezTo>
                      <a:cubicBezTo>
                        <a:pt x="17479" y="14177"/>
                        <a:pt x="21816" y="12242"/>
                        <a:pt x="26586" y="11609"/>
                      </a:cubicBezTo>
                      <a:cubicBezTo>
                        <a:pt x="26753" y="11575"/>
                        <a:pt x="26853" y="11475"/>
                        <a:pt x="26919" y="11308"/>
                      </a:cubicBezTo>
                      <a:cubicBezTo>
                        <a:pt x="26953" y="11142"/>
                        <a:pt x="26853" y="10975"/>
                        <a:pt x="26753" y="10908"/>
                      </a:cubicBezTo>
                      <a:cubicBezTo>
                        <a:pt x="24484" y="9274"/>
                        <a:pt x="23017" y="6572"/>
                        <a:pt x="22650" y="3469"/>
                      </a:cubicBezTo>
                      <a:cubicBezTo>
                        <a:pt x="22516" y="2335"/>
                        <a:pt x="22516" y="1168"/>
                        <a:pt x="226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27"/>
                <p:cNvSpPr/>
                <p:nvPr/>
              </p:nvSpPr>
              <p:spPr>
                <a:xfrm>
                  <a:off x="3903800" y="2189500"/>
                  <a:ext cx="197650" cy="1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6" h="6172" extrusionOk="0">
                      <a:moveTo>
                        <a:pt x="6905" y="1"/>
                      </a:moveTo>
                      <a:cubicBezTo>
                        <a:pt x="4203" y="1268"/>
                        <a:pt x="1835" y="3170"/>
                        <a:pt x="134" y="5538"/>
                      </a:cubicBezTo>
                      <a:cubicBezTo>
                        <a:pt x="0" y="5772"/>
                        <a:pt x="34" y="5972"/>
                        <a:pt x="200" y="6105"/>
                      </a:cubicBezTo>
                      <a:cubicBezTo>
                        <a:pt x="234" y="6139"/>
                        <a:pt x="334" y="6172"/>
                        <a:pt x="400" y="6172"/>
                      </a:cubicBezTo>
                      <a:cubicBezTo>
                        <a:pt x="534" y="6172"/>
                        <a:pt x="667" y="6105"/>
                        <a:pt x="734" y="6005"/>
                      </a:cubicBezTo>
                      <a:cubicBezTo>
                        <a:pt x="2535" y="3537"/>
                        <a:pt x="5070" y="1602"/>
                        <a:pt x="7906" y="435"/>
                      </a:cubicBezTo>
                      <a:cubicBezTo>
                        <a:pt x="7706" y="435"/>
                        <a:pt x="7539" y="468"/>
                        <a:pt x="7339" y="501"/>
                      </a:cubicBezTo>
                      <a:cubicBezTo>
                        <a:pt x="7205" y="334"/>
                        <a:pt x="7072" y="168"/>
                        <a:pt x="690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27"/>
                <p:cNvSpPr/>
                <p:nvPr/>
              </p:nvSpPr>
              <p:spPr>
                <a:xfrm>
                  <a:off x="4279900" y="2342950"/>
                  <a:ext cx="201000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1702" extrusionOk="0">
                      <a:moveTo>
                        <a:pt x="5137" y="1"/>
                      </a:moveTo>
                      <a:cubicBezTo>
                        <a:pt x="3503" y="167"/>
                        <a:pt x="1868" y="501"/>
                        <a:pt x="300" y="968"/>
                      </a:cubicBezTo>
                      <a:cubicBezTo>
                        <a:pt x="100" y="1001"/>
                        <a:pt x="0" y="1201"/>
                        <a:pt x="34" y="1402"/>
                      </a:cubicBezTo>
                      <a:cubicBezTo>
                        <a:pt x="67" y="1635"/>
                        <a:pt x="267" y="1702"/>
                        <a:pt x="401" y="1702"/>
                      </a:cubicBezTo>
                      <a:lnTo>
                        <a:pt x="534" y="1702"/>
                      </a:lnTo>
                      <a:cubicBezTo>
                        <a:pt x="3002" y="1001"/>
                        <a:pt x="5504" y="634"/>
                        <a:pt x="8039" y="634"/>
                      </a:cubicBezTo>
                      <a:cubicBezTo>
                        <a:pt x="7483" y="545"/>
                        <a:pt x="6913" y="501"/>
                        <a:pt x="6327" y="501"/>
                      </a:cubicBezTo>
                      <a:cubicBezTo>
                        <a:pt x="6034" y="501"/>
                        <a:pt x="5738" y="512"/>
                        <a:pt x="5437" y="534"/>
                      </a:cubicBezTo>
                      <a:cubicBezTo>
                        <a:pt x="5337" y="334"/>
                        <a:pt x="5271" y="167"/>
                        <a:pt x="51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27"/>
                <p:cNvSpPr/>
                <p:nvPr/>
              </p:nvSpPr>
              <p:spPr>
                <a:xfrm>
                  <a:off x="4512550" y="2585625"/>
                  <a:ext cx="201000" cy="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2469" extrusionOk="0">
                      <a:moveTo>
                        <a:pt x="368" y="1"/>
                      </a:moveTo>
                      <a:cubicBezTo>
                        <a:pt x="134" y="1"/>
                        <a:pt x="1" y="167"/>
                        <a:pt x="1" y="367"/>
                      </a:cubicBezTo>
                      <a:cubicBezTo>
                        <a:pt x="1" y="601"/>
                        <a:pt x="168" y="768"/>
                        <a:pt x="368" y="768"/>
                      </a:cubicBezTo>
                      <a:cubicBezTo>
                        <a:pt x="3036" y="834"/>
                        <a:pt x="5638" y="1435"/>
                        <a:pt x="8040" y="2469"/>
                      </a:cubicBezTo>
                      <a:lnTo>
                        <a:pt x="8040" y="1635"/>
                      </a:lnTo>
                      <a:cubicBezTo>
                        <a:pt x="5638" y="634"/>
                        <a:pt x="3003" y="34"/>
                        <a:pt x="3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27"/>
                <p:cNvSpPr/>
                <p:nvPr/>
              </p:nvSpPr>
              <p:spPr>
                <a:xfrm>
                  <a:off x="2953125" y="2998625"/>
                  <a:ext cx="1528600" cy="65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44" h="26212" extrusionOk="0">
                      <a:moveTo>
                        <a:pt x="21559" y="0"/>
                      </a:moveTo>
                      <a:cubicBezTo>
                        <a:pt x="21508" y="0"/>
                        <a:pt x="21458" y="8"/>
                        <a:pt x="21415" y="26"/>
                      </a:cubicBezTo>
                      <a:cubicBezTo>
                        <a:pt x="17112" y="2361"/>
                        <a:pt x="14110" y="6864"/>
                        <a:pt x="13576" y="11701"/>
                      </a:cubicBezTo>
                      <a:cubicBezTo>
                        <a:pt x="13510" y="12435"/>
                        <a:pt x="13443" y="13168"/>
                        <a:pt x="13443" y="13836"/>
                      </a:cubicBezTo>
                      <a:cubicBezTo>
                        <a:pt x="13410" y="14670"/>
                        <a:pt x="13376" y="15503"/>
                        <a:pt x="13276" y="16337"/>
                      </a:cubicBezTo>
                      <a:cubicBezTo>
                        <a:pt x="13109" y="17438"/>
                        <a:pt x="12709" y="19473"/>
                        <a:pt x="11442" y="20507"/>
                      </a:cubicBezTo>
                      <a:cubicBezTo>
                        <a:pt x="10241" y="21274"/>
                        <a:pt x="9173" y="22142"/>
                        <a:pt x="8173" y="23109"/>
                      </a:cubicBezTo>
                      <a:cubicBezTo>
                        <a:pt x="8239" y="21274"/>
                        <a:pt x="7339" y="19540"/>
                        <a:pt x="6705" y="18639"/>
                      </a:cubicBezTo>
                      <a:cubicBezTo>
                        <a:pt x="6171" y="17872"/>
                        <a:pt x="5571" y="17171"/>
                        <a:pt x="5004" y="16471"/>
                      </a:cubicBezTo>
                      <a:cubicBezTo>
                        <a:pt x="4403" y="15804"/>
                        <a:pt x="3836" y="15103"/>
                        <a:pt x="3336" y="14369"/>
                      </a:cubicBezTo>
                      <a:cubicBezTo>
                        <a:pt x="1501" y="11701"/>
                        <a:pt x="734" y="8265"/>
                        <a:pt x="1268" y="4863"/>
                      </a:cubicBezTo>
                      <a:cubicBezTo>
                        <a:pt x="1334" y="4662"/>
                        <a:pt x="1168" y="4462"/>
                        <a:pt x="934" y="4462"/>
                      </a:cubicBezTo>
                      <a:cubicBezTo>
                        <a:pt x="917" y="4459"/>
                        <a:pt x="899" y="4458"/>
                        <a:pt x="882" y="4458"/>
                      </a:cubicBezTo>
                      <a:cubicBezTo>
                        <a:pt x="701" y="4458"/>
                        <a:pt x="534" y="4613"/>
                        <a:pt x="534" y="4796"/>
                      </a:cubicBezTo>
                      <a:cubicBezTo>
                        <a:pt x="0" y="8332"/>
                        <a:pt x="767" y="12001"/>
                        <a:pt x="2702" y="14836"/>
                      </a:cubicBezTo>
                      <a:cubicBezTo>
                        <a:pt x="3236" y="15604"/>
                        <a:pt x="3836" y="16304"/>
                        <a:pt x="4403" y="17005"/>
                      </a:cubicBezTo>
                      <a:cubicBezTo>
                        <a:pt x="5004" y="17672"/>
                        <a:pt x="5571" y="18372"/>
                        <a:pt x="6071" y="19106"/>
                      </a:cubicBezTo>
                      <a:cubicBezTo>
                        <a:pt x="6738" y="20040"/>
                        <a:pt x="7772" y="22008"/>
                        <a:pt x="7272" y="23876"/>
                      </a:cubicBezTo>
                      <a:lnTo>
                        <a:pt x="7272" y="24010"/>
                      </a:lnTo>
                      <a:cubicBezTo>
                        <a:pt x="6838" y="24510"/>
                        <a:pt x="6405" y="25044"/>
                        <a:pt x="6004" y="25611"/>
                      </a:cubicBezTo>
                      <a:cubicBezTo>
                        <a:pt x="5871" y="25778"/>
                        <a:pt x="5904" y="26011"/>
                        <a:pt x="6071" y="26144"/>
                      </a:cubicBezTo>
                      <a:cubicBezTo>
                        <a:pt x="6171" y="26178"/>
                        <a:pt x="6204" y="26211"/>
                        <a:pt x="6271" y="26211"/>
                      </a:cubicBezTo>
                      <a:cubicBezTo>
                        <a:pt x="6405" y="26211"/>
                        <a:pt x="6538" y="26178"/>
                        <a:pt x="6571" y="26044"/>
                      </a:cubicBezTo>
                      <a:cubicBezTo>
                        <a:pt x="9207" y="22442"/>
                        <a:pt x="13443" y="19640"/>
                        <a:pt x="18547" y="18172"/>
                      </a:cubicBezTo>
                      <a:cubicBezTo>
                        <a:pt x="18613" y="18139"/>
                        <a:pt x="18713" y="18139"/>
                        <a:pt x="18780" y="18105"/>
                      </a:cubicBezTo>
                      <a:cubicBezTo>
                        <a:pt x="21215" y="18806"/>
                        <a:pt x="23317" y="20474"/>
                        <a:pt x="24484" y="22642"/>
                      </a:cubicBezTo>
                      <a:cubicBezTo>
                        <a:pt x="24551" y="22775"/>
                        <a:pt x="24684" y="22842"/>
                        <a:pt x="24818" y="22842"/>
                      </a:cubicBezTo>
                      <a:cubicBezTo>
                        <a:pt x="24851" y="22842"/>
                        <a:pt x="24918" y="22842"/>
                        <a:pt x="24985" y="22809"/>
                      </a:cubicBezTo>
                      <a:cubicBezTo>
                        <a:pt x="25151" y="22709"/>
                        <a:pt x="25218" y="22475"/>
                        <a:pt x="25151" y="22308"/>
                      </a:cubicBezTo>
                      <a:cubicBezTo>
                        <a:pt x="24051" y="20307"/>
                        <a:pt x="22249" y="18706"/>
                        <a:pt x="20148" y="17838"/>
                      </a:cubicBezTo>
                      <a:cubicBezTo>
                        <a:pt x="22757" y="17245"/>
                        <a:pt x="25569" y="16973"/>
                        <a:pt x="28871" y="16973"/>
                      </a:cubicBezTo>
                      <a:cubicBezTo>
                        <a:pt x="30212" y="16973"/>
                        <a:pt x="31635" y="17018"/>
                        <a:pt x="33157" y="17105"/>
                      </a:cubicBezTo>
                      <a:cubicBezTo>
                        <a:pt x="35325" y="17205"/>
                        <a:pt x="37560" y="17438"/>
                        <a:pt x="39695" y="17605"/>
                      </a:cubicBezTo>
                      <a:cubicBezTo>
                        <a:pt x="40729" y="17672"/>
                        <a:pt x="41830" y="17805"/>
                        <a:pt x="42897" y="17872"/>
                      </a:cubicBezTo>
                      <a:lnTo>
                        <a:pt x="42931" y="17939"/>
                      </a:lnTo>
                      <a:cubicBezTo>
                        <a:pt x="44865" y="18873"/>
                        <a:pt x="46333" y="20807"/>
                        <a:pt x="46700" y="22975"/>
                      </a:cubicBezTo>
                      <a:cubicBezTo>
                        <a:pt x="46733" y="23142"/>
                        <a:pt x="46900" y="23309"/>
                        <a:pt x="47067" y="23309"/>
                      </a:cubicBezTo>
                      <a:lnTo>
                        <a:pt x="47167" y="23309"/>
                      </a:lnTo>
                      <a:cubicBezTo>
                        <a:pt x="47367" y="23276"/>
                        <a:pt x="47501" y="23042"/>
                        <a:pt x="47434" y="22842"/>
                      </a:cubicBezTo>
                      <a:cubicBezTo>
                        <a:pt x="47100" y="20941"/>
                        <a:pt x="45966" y="19173"/>
                        <a:pt x="44432" y="18005"/>
                      </a:cubicBezTo>
                      <a:lnTo>
                        <a:pt x="44432" y="18005"/>
                      </a:lnTo>
                      <a:cubicBezTo>
                        <a:pt x="45599" y="18105"/>
                        <a:pt x="46767" y="18172"/>
                        <a:pt x="47934" y="18205"/>
                      </a:cubicBezTo>
                      <a:cubicBezTo>
                        <a:pt x="48483" y="18223"/>
                        <a:pt x="49049" y="18234"/>
                        <a:pt x="49625" y="18234"/>
                      </a:cubicBezTo>
                      <a:cubicBezTo>
                        <a:pt x="53499" y="18234"/>
                        <a:pt x="57870" y="17707"/>
                        <a:pt x="60977" y="14803"/>
                      </a:cubicBezTo>
                      <a:cubicBezTo>
                        <a:pt x="61144" y="14670"/>
                        <a:pt x="61144" y="14436"/>
                        <a:pt x="61044" y="14269"/>
                      </a:cubicBezTo>
                      <a:cubicBezTo>
                        <a:pt x="60968" y="14175"/>
                        <a:pt x="60861" y="14134"/>
                        <a:pt x="60753" y="14134"/>
                      </a:cubicBezTo>
                      <a:cubicBezTo>
                        <a:pt x="60668" y="14134"/>
                        <a:pt x="60583" y="14159"/>
                        <a:pt x="60510" y="14203"/>
                      </a:cubicBezTo>
                      <a:cubicBezTo>
                        <a:pt x="57841" y="16671"/>
                        <a:pt x="54105" y="17338"/>
                        <a:pt x="50636" y="17405"/>
                      </a:cubicBezTo>
                      <a:cubicBezTo>
                        <a:pt x="54472" y="14203"/>
                        <a:pt x="56807" y="9199"/>
                        <a:pt x="56774" y="4162"/>
                      </a:cubicBezTo>
                      <a:cubicBezTo>
                        <a:pt x="56774" y="3962"/>
                        <a:pt x="56607" y="3795"/>
                        <a:pt x="56407" y="3795"/>
                      </a:cubicBezTo>
                      <a:cubicBezTo>
                        <a:pt x="56207" y="3795"/>
                        <a:pt x="56040" y="3962"/>
                        <a:pt x="56040" y="4162"/>
                      </a:cubicBezTo>
                      <a:cubicBezTo>
                        <a:pt x="56107" y="9232"/>
                        <a:pt x="53605" y="14303"/>
                        <a:pt x="49535" y="17338"/>
                      </a:cubicBezTo>
                      <a:lnTo>
                        <a:pt x="49469" y="17371"/>
                      </a:lnTo>
                      <a:cubicBezTo>
                        <a:pt x="48968" y="17371"/>
                        <a:pt x="48535" y="17371"/>
                        <a:pt x="48034" y="17338"/>
                      </a:cubicBezTo>
                      <a:cubicBezTo>
                        <a:pt x="45266" y="17271"/>
                        <a:pt x="42464" y="17005"/>
                        <a:pt x="39762" y="16771"/>
                      </a:cubicBezTo>
                      <a:cubicBezTo>
                        <a:pt x="37594" y="16538"/>
                        <a:pt x="35392" y="16371"/>
                        <a:pt x="33190" y="16271"/>
                      </a:cubicBezTo>
                      <a:cubicBezTo>
                        <a:pt x="32857" y="16271"/>
                        <a:pt x="32557" y="16204"/>
                        <a:pt x="32256" y="16204"/>
                      </a:cubicBezTo>
                      <a:cubicBezTo>
                        <a:pt x="34258" y="15470"/>
                        <a:pt x="36359" y="14069"/>
                        <a:pt x="38594" y="12034"/>
                      </a:cubicBezTo>
                      <a:cubicBezTo>
                        <a:pt x="41096" y="9799"/>
                        <a:pt x="43064" y="7031"/>
                        <a:pt x="45032" y="4396"/>
                      </a:cubicBezTo>
                      <a:cubicBezTo>
                        <a:pt x="45132" y="4262"/>
                        <a:pt x="45099" y="3995"/>
                        <a:pt x="44932" y="3862"/>
                      </a:cubicBezTo>
                      <a:cubicBezTo>
                        <a:pt x="44871" y="3813"/>
                        <a:pt x="44801" y="3791"/>
                        <a:pt x="44730" y="3791"/>
                      </a:cubicBezTo>
                      <a:cubicBezTo>
                        <a:pt x="44607" y="3791"/>
                        <a:pt x="44483" y="3856"/>
                        <a:pt x="44398" y="3962"/>
                      </a:cubicBezTo>
                      <a:cubicBezTo>
                        <a:pt x="42464" y="6564"/>
                        <a:pt x="40529" y="9299"/>
                        <a:pt x="38094" y="11501"/>
                      </a:cubicBezTo>
                      <a:cubicBezTo>
                        <a:pt x="35025" y="14303"/>
                        <a:pt x="32223" y="15837"/>
                        <a:pt x="29588" y="16137"/>
                      </a:cubicBezTo>
                      <a:cubicBezTo>
                        <a:pt x="29297" y="16133"/>
                        <a:pt x="29009" y="16131"/>
                        <a:pt x="28724" y="16131"/>
                      </a:cubicBezTo>
                      <a:cubicBezTo>
                        <a:pt x="24739" y="16131"/>
                        <a:pt x="21400" y="16566"/>
                        <a:pt x="18380" y="17438"/>
                      </a:cubicBezTo>
                      <a:cubicBezTo>
                        <a:pt x="16512" y="17972"/>
                        <a:pt x="14711" y="18672"/>
                        <a:pt x="13076" y="19540"/>
                      </a:cubicBezTo>
                      <a:cubicBezTo>
                        <a:pt x="13610" y="18472"/>
                        <a:pt x="13910" y="17271"/>
                        <a:pt x="14010" y="16471"/>
                      </a:cubicBezTo>
                      <a:cubicBezTo>
                        <a:pt x="14110" y="15604"/>
                        <a:pt x="14177" y="14703"/>
                        <a:pt x="14210" y="13869"/>
                      </a:cubicBezTo>
                      <a:cubicBezTo>
                        <a:pt x="14244" y="13202"/>
                        <a:pt x="14244" y="12468"/>
                        <a:pt x="14344" y="11801"/>
                      </a:cubicBezTo>
                      <a:cubicBezTo>
                        <a:pt x="14844" y="7164"/>
                        <a:pt x="17679" y="2928"/>
                        <a:pt x="21749" y="693"/>
                      </a:cubicBezTo>
                      <a:cubicBezTo>
                        <a:pt x="21916" y="626"/>
                        <a:pt x="22016" y="359"/>
                        <a:pt x="21916" y="193"/>
                      </a:cubicBezTo>
                      <a:cubicBezTo>
                        <a:pt x="21866" y="69"/>
                        <a:pt x="21707" y="0"/>
                        <a:pt x="215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27"/>
                <p:cNvSpPr/>
                <p:nvPr/>
              </p:nvSpPr>
              <p:spPr>
                <a:xfrm>
                  <a:off x="4821125" y="3255800"/>
                  <a:ext cx="151800" cy="6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2715" extrusionOk="0">
                      <a:moveTo>
                        <a:pt x="822" y="0"/>
                      </a:moveTo>
                      <a:cubicBezTo>
                        <a:pt x="671" y="0"/>
                        <a:pt x="519" y="4"/>
                        <a:pt x="367" y="13"/>
                      </a:cubicBezTo>
                      <a:cubicBezTo>
                        <a:pt x="167" y="13"/>
                        <a:pt x="0" y="180"/>
                        <a:pt x="0" y="380"/>
                      </a:cubicBezTo>
                      <a:cubicBezTo>
                        <a:pt x="0" y="580"/>
                        <a:pt x="167" y="747"/>
                        <a:pt x="367" y="747"/>
                      </a:cubicBezTo>
                      <a:cubicBezTo>
                        <a:pt x="490" y="741"/>
                        <a:pt x="613" y="738"/>
                        <a:pt x="737" y="738"/>
                      </a:cubicBezTo>
                      <a:cubicBezTo>
                        <a:pt x="2654" y="738"/>
                        <a:pt x="4598" y="1461"/>
                        <a:pt x="6071" y="2715"/>
                      </a:cubicBezTo>
                      <a:cubicBezTo>
                        <a:pt x="5838" y="2314"/>
                        <a:pt x="5537" y="1881"/>
                        <a:pt x="5337" y="1547"/>
                      </a:cubicBezTo>
                      <a:cubicBezTo>
                        <a:pt x="5371" y="1480"/>
                        <a:pt x="5404" y="1414"/>
                        <a:pt x="5471" y="1347"/>
                      </a:cubicBezTo>
                      <a:cubicBezTo>
                        <a:pt x="4096" y="492"/>
                        <a:pt x="2470" y="0"/>
                        <a:pt x="8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432;p27"/>
                <p:cNvSpPr/>
                <p:nvPr/>
              </p:nvSpPr>
              <p:spPr>
                <a:xfrm>
                  <a:off x="4837800" y="3511300"/>
                  <a:ext cx="171800" cy="1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2" h="6172" extrusionOk="0">
                      <a:moveTo>
                        <a:pt x="367" y="0"/>
                      </a:moveTo>
                      <a:cubicBezTo>
                        <a:pt x="200" y="0"/>
                        <a:pt x="0" y="167"/>
                        <a:pt x="0" y="367"/>
                      </a:cubicBezTo>
                      <a:cubicBezTo>
                        <a:pt x="0" y="600"/>
                        <a:pt x="167" y="767"/>
                        <a:pt x="367" y="767"/>
                      </a:cubicBezTo>
                      <a:cubicBezTo>
                        <a:pt x="1868" y="801"/>
                        <a:pt x="3336" y="1334"/>
                        <a:pt x="4503" y="2302"/>
                      </a:cubicBezTo>
                      <a:cubicBezTo>
                        <a:pt x="5671" y="3269"/>
                        <a:pt x="6505" y="4603"/>
                        <a:pt x="6838" y="6038"/>
                      </a:cubicBezTo>
                      <a:cubicBezTo>
                        <a:pt x="6838" y="6104"/>
                        <a:pt x="6838" y="6138"/>
                        <a:pt x="6872" y="6171"/>
                      </a:cubicBezTo>
                      <a:cubicBezTo>
                        <a:pt x="6705" y="5304"/>
                        <a:pt x="6538" y="4370"/>
                        <a:pt x="6238" y="3536"/>
                      </a:cubicBezTo>
                      <a:cubicBezTo>
                        <a:pt x="6338" y="3469"/>
                        <a:pt x="6371" y="3436"/>
                        <a:pt x="6405" y="3336"/>
                      </a:cubicBezTo>
                      <a:cubicBezTo>
                        <a:pt x="6004" y="2702"/>
                        <a:pt x="5537" y="2168"/>
                        <a:pt x="4937" y="1701"/>
                      </a:cubicBezTo>
                      <a:cubicBezTo>
                        <a:pt x="3669" y="667"/>
                        <a:pt x="2035" y="33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27"/>
                <p:cNvSpPr/>
                <p:nvPr/>
              </p:nvSpPr>
              <p:spPr>
                <a:xfrm>
                  <a:off x="4730225" y="3937200"/>
                  <a:ext cx="104250" cy="16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0" h="6682" extrusionOk="0">
                      <a:moveTo>
                        <a:pt x="450" y="0"/>
                      </a:moveTo>
                      <a:cubicBezTo>
                        <a:pt x="344" y="0"/>
                        <a:pt x="240" y="51"/>
                        <a:pt x="167" y="143"/>
                      </a:cubicBezTo>
                      <a:cubicBezTo>
                        <a:pt x="0" y="310"/>
                        <a:pt x="33" y="577"/>
                        <a:pt x="200" y="677"/>
                      </a:cubicBezTo>
                      <a:cubicBezTo>
                        <a:pt x="2035" y="2111"/>
                        <a:pt x="3369" y="4179"/>
                        <a:pt x="3936" y="6481"/>
                      </a:cubicBezTo>
                      <a:cubicBezTo>
                        <a:pt x="3936" y="6581"/>
                        <a:pt x="4003" y="6648"/>
                        <a:pt x="4036" y="6681"/>
                      </a:cubicBezTo>
                      <a:cubicBezTo>
                        <a:pt x="3970" y="6014"/>
                        <a:pt x="3836" y="5347"/>
                        <a:pt x="3703" y="4680"/>
                      </a:cubicBezTo>
                      <a:cubicBezTo>
                        <a:pt x="3836" y="4646"/>
                        <a:pt x="3970" y="4646"/>
                        <a:pt x="4170" y="4646"/>
                      </a:cubicBezTo>
                      <a:cubicBezTo>
                        <a:pt x="3436" y="2845"/>
                        <a:pt x="2268" y="1277"/>
                        <a:pt x="701" y="110"/>
                      </a:cubicBezTo>
                      <a:cubicBezTo>
                        <a:pt x="625" y="35"/>
                        <a:pt x="537" y="0"/>
                        <a:pt x="45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" name="Google Shape;434;p27"/>
                <p:cNvSpPr/>
                <p:nvPr/>
              </p:nvSpPr>
              <p:spPr>
                <a:xfrm>
                  <a:off x="3774525" y="3791500"/>
                  <a:ext cx="922350" cy="2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94" h="11742" extrusionOk="0">
                      <a:moveTo>
                        <a:pt x="36594" y="0"/>
                      </a:moveTo>
                      <a:cubicBezTo>
                        <a:pt x="36510" y="0"/>
                        <a:pt x="36410" y="33"/>
                        <a:pt x="36327" y="100"/>
                      </a:cubicBezTo>
                      <a:cubicBezTo>
                        <a:pt x="34159" y="1935"/>
                        <a:pt x="31256" y="3169"/>
                        <a:pt x="27987" y="3736"/>
                      </a:cubicBezTo>
                      <a:cubicBezTo>
                        <a:pt x="26615" y="3962"/>
                        <a:pt x="25152" y="4070"/>
                        <a:pt x="23542" y="4070"/>
                      </a:cubicBezTo>
                      <a:cubicBezTo>
                        <a:pt x="22060" y="4070"/>
                        <a:pt x="20455" y="3979"/>
                        <a:pt x="18681" y="3803"/>
                      </a:cubicBezTo>
                      <a:cubicBezTo>
                        <a:pt x="17847" y="3736"/>
                        <a:pt x="17013" y="3603"/>
                        <a:pt x="16179" y="3503"/>
                      </a:cubicBezTo>
                      <a:cubicBezTo>
                        <a:pt x="14028" y="3281"/>
                        <a:pt x="11877" y="3000"/>
                        <a:pt x="9668" y="3000"/>
                      </a:cubicBezTo>
                      <a:cubicBezTo>
                        <a:pt x="9548" y="3000"/>
                        <a:pt x="9428" y="3001"/>
                        <a:pt x="9307" y="3002"/>
                      </a:cubicBezTo>
                      <a:cubicBezTo>
                        <a:pt x="5571" y="3069"/>
                        <a:pt x="2536" y="3936"/>
                        <a:pt x="201" y="5637"/>
                      </a:cubicBezTo>
                      <a:cubicBezTo>
                        <a:pt x="34" y="5771"/>
                        <a:pt x="1" y="6004"/>
                        <a:pt x="134" y="6171"/>
                      </a:cubicBezTo>
                      <a:cubicBezTo>
                        <a:pt x="201" y="6271"/>
                        <a:pt x="334" y="6338"/>
                        <a:pt x="401" y="6338"/>
                      </a:cubicBezTo>
                      <a:cubicBezTo>
                        <a:pt x="501" y="6338"/>
                        <a:pt x="568" y="6305"/>
                        <a:pt x="601" y="6271"/>
                      </a:cubicBezTo>
                      <a:cubicBezTo>
                        <a:pt x="2769" y="4670"/>
                        <a:pt x="5705" y="3836"/>
                        <a:pt x="9241" y="3769"/>
                      </a:cubicBezTo>
                      <a:cubicBezTo>
                        <a:pt x="9370" y="3768"/>
                        <a:pt x="9500" y="3767"/>
                        <a:pt x="9630" y="3767"/>
                      </a:cubicBezTo>
                      <a:cubicBezTo>
                        <a:pt x="11768" y="3767"/>
                        <a:pt x="13905" y="4018"/>
                        <a:pt x="16012" y="4270"/>
                      </a:cubicBezTo>
                      <a:cubicBezTo>
                        <a:pt x="16379" y="4303"/>
                        <a:pt x="16746" y="4337"/>
                        <a:pt x="17080" y="4403"/>
                      </a:cubicBezTo>
                      <a:cubicBezTo>
                        <a:pt x="19882" y="4937"/>
                        <a:pt x="21750" y="5771"/>
                        <a:pt x="23751" y="7339"/>
                      </a:cubicBezTo>
                      <a:cubicBezTo>
                        <a:pt x="24185" y="7672"/>
                        <a:pt x="24552" y="7972"/>
                        <a:pt x="24952" y="8306"/>
                      </a:cubicBezTo>
                      <a:cubicBezTo>
                        <a:pt x="26520" y="9607"/>
                        <a:pt x="28121" y="10941"/>
                        <a:pt x="30089" y="11675"/>
                      </a:cubicBezTo>
                      <a:cubicBezTo>
                        <a:pt x="30156" y="11675"/>
                        <a:pt x="30189" y="11742"/>
                        <a:pt x="30222" y="11742"/>
                      </a:cubicBezTo>
                      <a:cubicBezTo>
                        <a:pt x="30389" y="11742"/>
                        <a:pt x="30523" y="11642"/>
                        <a:pt x="30589" y="11475"/>
                      </a:cubicBezTo>
                      <a:cubicBezTo>
                        <a:pt x="30689" y="11275"/>
                        <a:pt x="30556" y="11075"/>
                        <a:pt x="30389" y="10975"/>
                      </a:cubicBezTo>
                      <a:cubicBezTo>
                        <a:pt x="28555" y="10274"/>
                        <a:pt x="27020" y="8973"/>
                        <a:pt x="25452" y="7739"/>
                      </a:cubicBezTo>
                      <a:cubicBezTo>
                        <a:pt x="25052" y="7405"/>
                        <a:pt x="24685" y="7072"/>
                        <a:pt x="24251" y="6738"/>
                      </a:cubicBezTo>
                      <a:cubicBezTo>
                        <a:pt x="23184" y="5838"/>
                        <a:pt x="22117" y="5237"/>
                        <a:pt x="20982" y="4737"/>
                      </a:cubicBezTo>
                      <a:lnTo>
                        <a:pt x="20982" y="4737"/>
                      </a:lnTo>
                      <a:cubicBezTo>
                        <a:pt x="21752" y="4786"/>
                        <a:pt x="22493" y="4809"/>
                        <a:pt x="23209" y="4809"/>
                      </a:cubicBezTo>
                      <a:cubicBezTo>
                        <a:pt x="24945" y="4809"/>
                        <a:pt x="26533" y="4673"/>
                        <a:pt x="28021" y="4437"/>
                      </a:cubicBezTo>
                      <a:cubicBezTo>
                        <a:pt x="31423" y="3836"/>
                        <a:pt x="34425" y="2569"/>
                        <a:pt x="36727" y="634"/>
                      </a:cubicBezTo>
                      <a:cubicBezTo>
                        <a:pt x="36894" y="500"/>
                        <a:pt x="36894" y="267"/>
                        <a:pt x="36760" y="100"/>
                      </a:cubicBezTo>
                      <a:cubicBezTo>
                        <a:pt x="36744" y="33"/>
                        <a:pt x="36677" y="0"/>
                        <a:pt x="365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" name="Google Shape;435;p27"/>
                <p:cNvSpPr/>
                <p:nvPr/>
              </p:nvSpPr>
              <p:spPr>
                <a:xfrm>
                  <a:off x="2636225" y="2398925"/>
                  <a:ext cx="368625" cy="21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45" h="8543" extrusionOk="0">
                      <a:moveTo>
                        <a:pt x="12442" y="0"/>
                      </a:moveTo>
                      <a:cubicBezTo>
                        <a:pt x="12269" y="0"/>
                        <a:pt x="12090" y="21"/>
                        <a:pt x="11909" y="63"/>
                      </a:cubicBezTo>
                      <a:cubicBezTo>
                        <a:pt x="8139" y="964"/>
                        <a:pt x="4504" y="2565"/>
                        <a:pt x="1335" y="4767"/>
                      </a:cubicBezTo>
                      <a:cubicBezTo>
                        <a:pt x="467" y="5334"/>
                        <a:pt x="0" y="6568"/>
                        <a:pt x="634" y="7502"/>
                      </a:cubicBezTo>
                      <a:cubicBezTo>
                        <a:pt x="997" y="8115"/>
                        <a:pt x="1716" y="8543"/>
                        <a:pt x="2423" y="8543"/>
                      </a:cubicBezTo>
                      <a:cubicBezTo>
                        <a:pt x="2754" y="8543"/>
                        <a:pt x="3082" y="8449"/>
                        <a:pt x="3369" y="8236"/>
                      </a:cubicBezTo>
                      <a:cubicBezTo>
                        <a:pt x="4870" y="7168"/>
                        <a:pt x="6472" y="6301"/>
                        <a:pt x="8139" y="5567"/>
                      </a:cubicBezTo>
                      <a:cubicBezTo>
                        <a:pt x="8173" y="5500"/>
                        <a:pt x="8473" y="5434"/>
                        <a:pt x="8506" y="5400"/>
                      </a:cubicBezTo>
                      <a:cubicBezTo>
                        <a:pt x="8673" y="5300"/>
                        <a:pt x="8873" y="5234"/>
                        <a:pt x="9040" y="5167"/>
                      </a:cubicBezTo>
                      <a:cubicBezTo>
                        <a:pt x="9474" y="5000"/>
                        <a:pt x="9874" y="4833"/>
                        <a:pt x="10308" y="4733"/>
                      </a:cubicBezTo>
                      <a:cubicBezTo>
                        <a:pt x="11175" y="4433"/>
                        <a:pt x="12076" y="4166"/>
                        <a:pt x="12976" y="3966"/>
                      </a:cubicBezTo>
                      <a:cubicBezTo>
                        <a:pt x="14044" y="3733"/>
                        <a:pt x="14744" y="2465"/>
                        <a:pt x="14411" y="1464"/>
                      </a:cubicBezTo>
                      <a:cubicBezTo>
                        <a:pt x="14130" y="567"/>
                        <a:pt x="13355" y="0"/>
                        <a:pt x="12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27"/>
                <p:cNvSpPr/>
                <p:nvPr/>
              </p:nvSpPr>
              <p:spPr>
                <a:xfrm>
                  <a:off x="3107275" y="2285825"/>
                  <a:ext cx="914225" cy="15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9" h="6199" extrusionOk="0">
                      <a:moveTo>
                        <a:pt x="18391" y="1"/>
                      </a:moveTo>
                      <a:cubicBezTo>
                        <a:pt x="12977" y="1"/>
                        <a:pt x="7557" y="726"/>
                        <a:pt x="2307" y="2186"/>
                      </a:cubicBezTo>
                      <a:cubicBezTo>
                        <a:pt x="1" y="2831"/>
                        <a:pt x="699" y="6198"/>
                        <a:pt x="2808" y="6198"/>
                      </a:cubicBezTo>
                      <a:cubicBezTo>
                        <a:pt x="2987" y="6198"/>
                        <a:pt x="3176" y="6174"/>
                        <a:pt x="3374" y="6122"/>
                      </a:cubicBezTo>
                      <a:cubicBezTo>
                        <a:pt x="8307" y="4758"/>
                        <a:pt x="13367" y="4083"/>
                        <a:pt x="18427" y="4083"/>
                      </a:cubicBezTo>
                      <a:cubicBezTo>
                        <a:pt x="23391" y="4083"/>
                        <a:pt x="28355" y="4733"/>
                        <a:pt x="33195" y="6022"/>
                      </a:cubicBezTo>
                      <a:cubicBezTo>
                        <a:pt x="33391" y="6074"/>
                        <a:pt x="33578" y="6098"/>
                        <a:pt x="33755" y="6098"/>
                      </a:cubicBezTo>
                      <a:cubicBezTo>
                        <a:pt x="35842" y="6098"/>
                        <a:pt x="36569" y="2734"/>
                        <a:pt x="34263" y="2119"/>
                      </a:cubicBezTo>
                      <a:cubicBezTo>
                        <a:pt x="29089" y="709"/>
                        <a:pt x="23743" y="1"/>
                        <a:pt x="1839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27"/>
                <p:cNvSpPr/>
                <p:nvPr/>
              </p:nvSpPr>
              <p:spPr>
                <a:xfrm>
                  <a:off x="2237600" y="3388700"/>
                  <a:ext cx="2802025" cy="92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81" h="36941" extrusionOk="0">
                      <a:moveTo>
                        <a:pt x="14945" y="1"/>
                      </a:moveTo>
                      <a:lnTo>
                        <a:pt x="14945" y="1"/>
                      </a:lnTo>
                      <a:cubicBezTo>
                        <a:pt x="14845" y="1835"/>
                        <a:pt x="14878" y="3670"/>
                        <a:pt x="15178" y="5438"/>
                      </a:cubicBezTo>
                      <a:cubicBezTo>
                        <a:pt x="13855" y="5771"/>
                        <a:pt x="12494" y="5931"/>
                        <a:pt x="11131" y="5931"/>
                      </a:cubicBezTo>
                      <a:cubicBezTo>
                        <a:pt x="7167" y="5931"/>
                        <a:pt x="3177" y="4576"/>
                        <a:pt x="1" y="2169"/>
                      </a:cubicBezTo>
                      <a:lnTo>
                        <a:pt x="1" y="2169"/>
                      </a:lnTo>
                      <a:cubicBezTo>
                        <a:pt x="2769" y="5705"/>
                        <a:pt x="7039" y="8006"/>
                        <a:pt x="11509" y="8507"/>
                      </a:cubicBezTo>
                      <a:cubicBezTo>
                        <a:pt x="11776" y="8540"/>
                        <a:pt x="12009" y="8573"/>
                        <a:pt x="12276" y="8573"/>
                      </a:cubicBezTo>
                      <a:cubicBezTo>
                        <a:pt x="12610" y="8595"/>
                        <a:pt x="12942" y="8606"/>
                        <a:pt x="13274" y="8606"/>
                      </a:cubicBezTo>
                      <a:cubicBezTo>
                        <a:pt x="14464" y="8606"/>
                        <a:pt x="15638" y="8467"/>
                        <a:pt x="16813" y="8206"/>
                      </a:cubicBezTo>
                      <a:cubicBezTo>
                        <a:pt x="19995" y="10188"/>
                        <a:pt x="23742" y="11197"/>
                        <a:pt x="27483" y="11197"/>
                      </a:cubicBezTo>
                      <a:cubicBezTo>
                        <a:pt x="29978" y="11197"/>
                        <a:pt x="32470" y="10748"/>
                        <a:pt x="34792" y="9841"/>
                      </a:cubicBezTo>
                      <a:cubicBezTo>
                        <a:pt x="35126" y="9707"/>
                        <a:pt x="35393" y="9574"/>
                        <a:pt x="35693" y="9441"/>
                      </a:cubicBezTo>
                      <a:lnTo>
                        <a:pt x="35693" y="9441"/>
                      </a:lnTo>
                      <a:cubicBezTo>
                        <a:pt x="35559" y="9707"/>
                        <a:pt x="35493" y="9941"/>
                        <a:pt x="35393" y="10241"/>
                      </a:cubicBezTo>
                      <a:cubicBezTo>
                        <a:pt x="34158" y="14277"/>
                        <a:pt x="35893" y="19414"/>
                        <a:pt x="38328" y="22917"/>
                      </a:cubicBezTo>
                      <a:cubicBezTo>
                        <a:pt x="40863" y="26620"/>
                        <a:pt x="44999" y="29121"/>
                        <a:pt x="49369" y="30189"/>
                      </a:cubicBezTo>
                      <a:cubicBezTo>
                        <a:pt x="51094" y="30597"/>
                        <a:pt x="52865" y="30771"/>
                        <a:pt x="54648" y="30771"/>
                      </a:cubicBezTo>
                      <a:cubicBezTo>
                        <a:pt x="57383" y="30771"/>
                        <a:pt x="60147" y="30361"/>
                        <a:pt x="62812" y="29755"/>
                      </a:cubicBezTo>
                      <a:cubicBezTo>
                        <a:pt x="66850" y="32468"/>
                        <a:pt x="71656" y="33828"/>
                        <a:pt x="76487" y="33828"/>
                      </a:cubicBezTo>
                      <a:cubicBezTo>
                        <a:pt x="79320" y="33828"/>
                        <a:pt x="82161" y="33361"/>
                        <a:pt x="84861" y="32424"/>
                      </a:cubicBezTo>
                      <a:cubicBezTo>
                        <a:pt x="85662" y="34425"/>
                        <a:pt x="87363" y="36026"/>
                        <a:pt x="89431" y="36627"/>
                      </a:cubicBezTo>
                      <a:cubicBezTo>
                        <a:pt x="90128" y="36837"/>
                        <a:pt x="90864" y="36941"/>
                        <a:pt x="91601" y="36941"/>
                      </a:cubicBezTo>
                      <a:cubicBezTo>
                        <a:pt x="93088" y="36941"/>
                        <a:pt x="94576" y="36518"/>
                        <a:pt x="95736" y="35693"/>
                      </a:cubicBezTo>
                      <a:cubicBezTo>
                        <a:pt x="96386" y="35728"/>
                        <a:pt x="97027" y="35772"/>
                        <a:pt x="97659" y="35772"/>
                      </a:cubicBezTo>
                      <a:cubicBezTo>
                        <a:pt x="98226" y="35772"/>
                        <a:pt x="98786" y="35737"/>
                        <a:pt x="99338" y="35626"/>
                      </a:cubicBezTo>
                      <a:cubicBezTo>
                        <a:pt x="100539" y="35426"/>
                        <a:pt x="101707" y="34926"/>
                        <a:pt x="102507" y="34058"/>
                      </a:cubicBezTo>
                      <a:cubicBezTo>
                        <a:pt x="103374" y="33091"/>
                        <a:pt x="103741" y="31790"/>
                        <a:pt x="103841" y="30522"/>
                      </a:cubicBezTo>
                      <a:cubicBezTo>
                        <a:pt x="103841" y="29889"/>
                        <a:pt x="103808" y="29255"/>
                        <a:pt x="103708" y="28621"/>
                      </a:cubicBezTo>
                      <a:cubicBezTo>
                        <a:pt x="103641" y="27954"/>
                        <a:pt x="103508" y="27287"/>
                        <a:pt x="103374" y="26620"/>
                      </a:cubicBezTo>
                      <a:cubicBezTo>
                        <a:pt x="103541" y="26586"/>
                        <a:pt x="103675" y="26586"/>
                        <a:pt x="103808" y="26553"/>
                      </a:cubicBezTo>
                      <a:cubicBezTo>
                        <a:pt x="107244" y="25852"/>
                        <a:pt x="109879" y="22583"/>
                        <a:pt x="110813" y="19114"/>
                      </a:cubicBezTo>
                      <a:cubicBezTo>
                        <a:pt x="111514" y="16412"/>
                        <a:pt x="111380" y="13744"/>
                        <a:pt x="110880" y="11075"/>
                      </a:cubicBezTo>
                      <a:cubicBezTo>
                        <a:pt x="110713" y="10208"/>
                        <a:pt x="110546" y="9274"/>
                        <a:pt x="110246" y="8440"/>
                      </a:cubicBezTo>
                      <a:cubicBezTo>
                        <a:pt x="110346" y="8373"/>
                        <a:pt x="110379" y="8340"/>
                        <a:pt x="110413" y="8240"/>
                      </a:cubicBezTo>
                      <a:cubicBezTo>
                        <a:pt x="111847" y="6672"/>
                        <a:pt x="112081" y="4237"/>
                        <a:pt x="111580" y="2169"/>
                      </a:cubicBezTo>
                      <a:cubicBezTo>
                        <a:pt x="111413" y="1502"/>
                        <a:pt x="111213" y="868"/>
                        <a:pt x="110913" y="234"/>
                      </a:cubicBezTo>
                      <a:cubicBezTo>
                        <a:pt x="110780" y="1068"/>
                        <a:pt x="110546" y="1869"/>
                        <a:pt x="110113" y="2602"/>
                      </a:cubicBezTo>
                      <a:cubicBezTo>
                        <a:pt x="109212" y="4337"/>
                        <a:pt x="107677" y="5438"/>
                        <a:pt x="105743" y="5938"/>
                      </a:cubicBezTo>
                      <a:cubicBezTo>
                        <a:pt x="106577" y="8106"/>
                        <a:pt x="107411" y="10341"/>
                        <a:pt x="107677" y="12676"/>
                      </a:cubicBezTo>
                      <a:cubicBezTo>
                        <a:pt x="107911" y="14945"/>
                        <a:pt x="107444" y="17446"/>
                        <a:pt x="106010" y="19248"/>
                      </a:cubicBezTo>
                      <a:cubicBezTo>
                        <a:pt x="104936" y="20589"/>
                        <a:pt x="103292" y="21449"/>
                        <a:pt x="101651" y="21449"/>
                      </a:cubicBezTo>
                      <a:cubicBezTo>
                        <a:pt x="101048" y="21449"/>
                        <a:pt x="100446" y="21333"/>
                        <a:pt x="99872" y="21082"/>
                      </a:cubicBezTo>
                      <a:cubicBezTo>
                        <a:pt x="99705" y="23851"/>
                        <a:pt x="97837" y="26353"/>
                        <a:pt x="95335" y="27420"/>
                      </a:cubicBezTo>
                      <a:cubicBezTo>
                        <a:pt x="94290" y="27894"/>
                        <a:pt x="93158" y="28117"/>
                        <a:pt x="92021" y="28117"/>
                      </a:cubicBezTo>
                      <a:cubicBezTo>
                        <a:pt x="90436" y="28117"/>
                        <a:pt x="88842" y="27683"/>
                        <a:pt x="87463" y="26886"/>
                      </a:cubicBezTo>
                      <a:cubicBezTo>
                        <a:pt x="85061" y="25519"/>
                        <a:pt x="83227" y="23217"/>
                        <a:pt x="82493" y="20582"/>
                      </a:cubicBezTo>
                      <a:lnTo>
                        <a:pt x="82493" y="20582"/>
                      </a:lnTo>
                      <a:cubicBezTo>
                        <a:pt x="82393" y="22550"/>
                        <a:pt x="82359" y="24551"/>
                        <a:pt x="82660" y="26453"/>
                      </a:cubicBezTo>
                      <a:cubicBezTo>
                        <a:pt x="80281" y="26628"/>
                        <a:pt x="77884" y="26821"/>
                        <a:pt x="75507" y="26821"/>
                      </a:cubicBezTo>
                      <a:cubicBezTo>
                        <a:pt x="73351" y="26821"/>
                        <a:pt x="71211" y="26662"/>
                        <a:pt x="69117" y="26186"/>
                      </a:cubicBezTo>
                      <a:cubicBezTo>
                        <a:pt x="64680" y="25185"/>
                        <a:pt x="60510" y="22550"/>
                        <a:pt x="58642" y="18414"/>
                      </a:cubicBezTo>
                      <a:lnTo>
                        <a:pt x="58642" y="18414"/>
                      </a:lnTo>
                      <a:cubicBezTo>
                        <a:pt x="58376" y="20682"/>
                        <a:pt x="58642" y="22717"/>
                        <a:pt x="59743" y="24718"/>
                      </a:cubicBezTo>
                      <a:cubicBezTo>
                        <a:pt x="58802" y="24933"/>
                        <a:pt x="57843" y="25036"/>
                        <a:pt x="56885" y="25036"/>
                      </a:cubicBezTo>
                      <a:cubicBezTo>
                        <a:pt x="51732" y="25036"/>
                        <a:pt x="46595" y="22059"/>
                        <a:pt x="44232" y="17446"/>
                      </a:cubicBezTo>
                      <a:cubicBezTo>
                        <a:pt x="41497" y="12009"/>
                        <a:pt x="42998" y="4837"/>
                        <a:pt x="47635" y="768"/>
                      </a:cubicBezTo>
                      <a:lnTo>
                        <a:pt x="47635" y="768"/>
                      </a:lnTo>
                      <a:cubicBezTo>
                        <a:pt x="43665" y="1735"/>
                        <a:pt x="39862" y="3503"/>
                        <a:pt x="36860" y="6238"/>
                      </a:cubicBezTo>
                      <a:cubicBezTo>
                        <a:pt x="33715" y="6893"/>
                        <a:pt x="30494" y="7585"/>
                        <a:pt x="27297" y="7585"/>
                      </a:cubicBezTo>
                      <a:cubicBezTo>
                        <a:pt x="26256" y="7585"/>
                        <a:pt x="25217" y="7511"/>
                        <a:pt x="24185" y="7339"/>
                      </a:cubicBezTo>
                      <a:cubicBezTo>
                        <a:pt x="19982" y="6605"/>
                        <a:pt x="16179" y="4070"/>
                        <a:pt x="1494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27"/>
                <p:cNvSpPr/>
                <p:nvPr/>
              </p:nvSpPr>
              <p:spPr>
                <a:xfrm>
                  <a:off x="2743800" y="3524625"/>
                  <a:ext cx="1864675" cy="12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87" h="48720" extrusionOk="0">
                      <a:moveTo>
                        <a:pt x="13293" y="1"/>
                      </a:moveTo>
                      <a:cubicBezTo>
                        <a:pt x="8848" y="1"/>
                        <a:pt x="4445" y="641"/>
                        <a:pt x="601" y="2136"/>
                      </a:cubicBezTo>
                      <a:cubicBezTo>
                        <a:pt x="0" y="4371"/>
                        <a:pt x="201" y="6839"/>
                        <a:pt x="1201" y="8941"/>
                      </a:cubicBezTo>
                      <a:cubicBezTo>
                        <a:pt x="2202" y="11009"/>
                        <a:pt x="3937" y="12777"/>
                        <a:pt x="6071" y="13744"/>
                      </a:cubicBezTo>
                      <a:cubicBezTo>
                        <a:pt x="5271" y="16679"/>
                        <a:pt x="6739" y="19948"/>
                        <a:pt x="9107" y="21850"/>
                      </a:cubicBezTo>
                      <a:cubicBezTo>
                        <a:pt x="11320" y="23633"/>
                        <a:pt x="14185" y="24367"/>
                        <a:pt x="17022" y="24367"/>
                      </a:cubicBezTo>
                      <a:cubicBezTo>
                        <a:pt x="17264" y="24367"/>
                        <a:pt x="17505" y="24362"/>
                        <a:pt x="17746" y="24352"/>
                      </a:cubicBezTo>
                      <a:cubicBezTo>
                        <a:pt x="18780" y="26186"/>
                        <a:pt x="20615" y="27354"/>
                        <a:pt x="22683" y="27954"/>
                      </a:cubicBezTo>
                      <a:cubicBezTo>
                        <a:pt x="24718" y="28521"/>
                        <a:pt x="26853" y="28521"/>
                        <a:pt x="28921" y="28588"/>
                      </a:cubicBezTo>
                      <a:cubicBezTo>
                        <a:pt x="30055" y="35326"/>
                        <a:pt x="32724" y="41764"/>
                        <a:pt x="36593" y="47368"/>
                      </a:cubicBezTo>
                      <a:cubicBezTo>
                        <a:pt x="37028" y="48006"/>
                        <a:pt x="37665" y="48720"/>
                        <a:pt x="38394" y="48720"/>
                      </a:cubicBezTo>
                      <a:cubicBezTo>
                        <a:pt x="38503" y="48720"/>
                        <a:pt x="38615" y="48704"/>
                        <a:pt x="38728" y="48669"/>
                      </a:cubicBezTo>
                      <a:cubicBezTo>
                        <a:pt x="39629" y="48435"/>
                        <a:pt x="39862" y="47268"/>
                        <a:pt x="39896" y="46301"/>
                      </a:cubicBezTo>
                      <a:cubicBezTo>
                        <a:pt x="39929" y="43298"/>
                        <a:pt x="39729" y="40296"/>
                        <a:pt x="39262" y="37327"/>
                      </a:cubicBezTo>
                      <a:lnTo>
                        <a:pt x="39262" y="37327"/>
                      </a:lnTo>
                      <a:cubicBezTo>
                        <a:pt x="40692" y="37957"/>
                        <a:pt x="42259" y="38252"/>
                        <a:pt x="43840" y="38252"/>
                      </a:cubicBezTo>
                      <a:cubicBezTo>
                        <a:pt x="46872" y="38252"/>
                        <a:pt x="49958" y="37166"/>
                        <a:pt x="52238" y="35259"/>
                      </a:cubicBezTo>
                      <a:cubicBezTo>
                        <a:pt x="54623" y="36699"/>
                        <a:pt x="57479" y="37419"/>
                        <a:pt x="60324" y="37419"/>
                      </a:cubicBezTo>
                      <a:cubicBezTo>
                        <a:pt x="61895" y="37419"/>
                        <a:pt x="63463" y="37200"/>
                        <a:pt x="64947" y="36760"/>
                      </a:cubicBezTo>
                      <a:cubicBezTo>
                        <a:pt x="69116" y="35493"/>
                        <a:pt x="72719" y="32424"/>
                        <a:pt x="74587" y="28488"/>
                      </a:cubicBezTo>
                      <a:cubicBezTo>
                        <a:pt x="66615" y="22017"/>
                        <a:pt x="57541" y="16513"/>
                        <a:pt x="48568" y="11576"/>
                      </a:cubicBezTo>
                      <a:cubicBezTo>
                        <a:pt x="41397" y="7606"/>
                        <a:pt x="34025" y="3770"/>
                        <a:pt x="26086" y="1669"/>
                      </a:cubicBezTo>
                      <a:cubicBezTo>
                        <a:pt x="22109" y="625"/>
                        <a:pt x="17680" y="1"/>
                        <a:pt x="132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27"/>
                <p:cNvSpPr/>
                <p:nvPr/>
              </p:nvSpPr>
              <p:spPr>
                <a:xfrm>
                  <a:off x="2125850" y="2025750"/>
                  <a:ext cx="2914600" cy="228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4" h="91459" extrusionOk="0">
                      <a:moveTo>
                        <a:pt x="54983" y="1"/>
                      </a:moveTo>
                      <a:cubicBezTo>
                        <a:pt x="54446" y="1"/>
                        <a:pt x="53909" y="27"/>
                        <a:pt x="53372" y="80"/>
                      </a:cubicBezTo>
                      <a:cubicBezTo>
                        <a:pt x="50203" y="413"/>
                        <a:pt x="47101" y="1681"/>
                        <a:pt x="44533" y="3649"/>
                      </a:cubicBezTo>
                      <a:cubicBezTo>
                        <a:pt x="43932" y="4149"/>
                        <a:pt x="43332" y="4650"/>
                        <a:pt x="42798" y="5183"/>
                      </a:cubicBezTo>
                      <a:cubicBezTo>
                        <a:pt x="42765" y="5183"/>
                        <a:pt x="42698" y="5150"/>
                        <a:pt x="42665" y="5150"/>
                      </a:cubicBezTo>
                      <a:cubicBezTo>
                        <a:pt x="41188" y="4465"/>
                        <a:pt x="39555" y="4131"/>
                        <a:pt x="37919" y="4131"/>
                      </a:cubicBezTo>
                      <a:cubicBezTo>
                        <a:pt x="36526" y="4131"/>
                        <a:pt x="35129" y="4374"/>
                        <a:pt x="33825" y="4850"/>
                      </a:cubicBezTo>
                      <a:cubicBezTo>
                        <a:pt x="31290" y="5817"/>
                        <a:pt x="28955" y="7685"/>
                        <a:pt x="27520" y="10053"/>
                      </a:cubicBezTo>
                      <a:cubicBezTo>
                        <a:pt x="27354" y="10387"/>
                        <a:pt x="27187" y="10687"/>
                        <a:pt x="27020" y="11021"/>
                      </a:cubicBezTo>
                      <a:cubicBezTo>
                        <a:pt x="26920" y="11021"/>
                        <a:pt x="26820" y="10987"/>
                        <a:pt x="26686" y="10987"/>
                      </a:cubicBezTo>
                      <a:cubicBezTo>
                        <a:pt x="26119" y="10902"/>
                        <a:pt x="25544" y="10860"/>
                        <a:pt x="24967" y="10860"/>
                      </a:cubicBezTo>
                      <a:cubicBezTo>
                        <a:pt x="22388" y="10860"/>
                        <a:pt x="19773" y="11696"/>
                        <a:pt x="17647" y="13222"/>
                      </a:cubicBezTo>
                      <a:cubicBezTo>
                        <a:pt x="15445" y="14857"/>
                        <a:pt x="13811" y="17192"/>
                        <a:pt x="13077" y="19827"/>
                      </a:cubicBezTo>
                      <a:cubicBezTo>
                        <a:pt x="12943" y="20327"/>
                        <a:pt x="12810" y="20861"/>
                        <a:pt x="12743" y="21395"/>
                      </a:cubicBezTo>
                      <a:cubicBezTo>
                        <a:pt x="12576" y="21428"/>
                        <a:pt x="12410" y="21495"/>
                        <a:pt x="12276" y="21528"/>
                      </a:cubicBezTo>
                      <a:cubicBezTo>
                        <a:pt x="9274" y="22262"/>
                        <a:pt x="6639" y="24364"/>
                        <a:pt x="5171" y="27066"/>
                      </a:cubicBezTo>
                      <a:cubicBezTo>
                        <a:pt x="3637" y="29934"/>
                        <a:pt x="3437" y="33537"/>
                        <a:pt x="4604" y="36539"/>
                      </a:cubicBezTo>
                      <a:cubicBezTo>
                        <a:pt x="401" y="41843"/>
                        <a:pt x="1" y="49782"/>
                        <a:pt x="3637" y="55519"/>
                      </a:cubicBezTo>
                      <a:cubicBezTo>
                        <a:pt x="3904" y="55920"/>
                        <a:pt x="4170" y="56286"/>
                        <a:pt x="4471" y="56687"/>
                      </a:cubicBezTo>
                      <a:cubicBezTo>
                        <a:pt x="7239" y="60223"/>
                        <a:pt x="11509" y="62524"/>
                        <a:pt x="15979" y="63025"/>
                      </a:cubicBezTo>
                      <a:cubicBezTo>
                        <a:pt x="16246" y="63058"/>
                        <a:pt x="16479" y="63091"/>
                        <a:pt x="16746" y="63091"/>
                      </a:cubicBezTo>
                      <a:cubicBezTo>
                        <a:pt x="17080" y="63113"/>
                        <a:pt x="17412" y="63124"/>
                        <a:pt x="17744" y="63124"/>
                      </a:cubicBezTo>
                      <a:cubicBezTo>
                        <a:pt x="18934" y="63124"/>
                        <a:pt x="20108" y="62985"/>
                        <a:pt x="21283" y="62724"/>
                      </a:cubicBezTo>
                      <a:cubicBezTo>
                        <a:pt x="24465" y="64706"/>
                        <a:pt x="28212" y="65715"/>
                        <a:pt x="31953" y="65715"/>
                      </a:cubicBezTo>
                      <a:cubicBezTo>
                        <a:pt x="34448" y="65715"/>
                        <a:pt x="36940" y="65266"/>
                        <a:pt x="39262" y="64359"/>
                      </a:cubicBezTo>
                      <a:cubicBezTo>
                        <a:pt x="39596" y="64225"/>
                        <a:pt x="39863" y="64092"/>
                        <a:pt x="40163" y="63959"/>
                      </a:cubicBezTo>
                      <a:lnTo>
                        <a:pt x="40163" y="63959"/>
                      </a:lnTo>
                      <a:cubicBezTo>
                        <a:pt x="40029" y="64225"/>
                        <a:pt x="39963" y="64459"/>
                        <a:pt x="39863" y="64759"/>
                      </a:cubicBezTo>
                      <a:cubicBezTo>
                        <a:pt x="38628" y="68795"/>
                        <a:pt x="40363" y="73932"/>
                        <a:pt x="42798" y="77435"/>
                      </a:cubicBezTo>
                      <a:cubicBezTo>
                        <a:pt x="45333" y="81138"/>
                        <a:pt x="49469" y="83639"/>
                        <a:pt x="53839" y="84707"/>
                      </a:cubicBezTo>
                      <a:cubicBezTo>
                        <a:pt x="55564" y="85115"/>
                        <a:pt x="57335" y="85289"/>
                        <a:pt x="59118" y="85289"/>
                      </a:cubicBezTo>
                      <a:cubicBezTo>
                        <a:pt x="61853" y="85289"/>
                        <a:pt x="64617" y="84879"/>
                        <a:pt x="67282" y="84273"/>
                      </a:cubicBezTo>
                      <a:cubicBezTo>
                        <a:pt x="71320" y="86986"/>
                        <a:pt x="76126" y="88346"/>
                        <a:pt x="80957" y="88346"/>
                      </a:cubicBezTo>
                      <a:cubicBezTo>
                        <a:pt x="83790" y="88346"/>
                        <a:pt x="86631" y="87879"/>
                        <a:pt x="89331" y="86942"/>
                      </a:cubicBezTo>
                      <a:cubicBezTo>
                        <a:pt x="90132" y="88943"/>
                        <a:pt x="91833" y="90544"/>
                        <a:pt x="93901" y="91145"/>
                      </a:cubicBezTo>
                      <a:cubicBezTo>
                        <a:pt x="94598" y="91355"/>
                        <a:pt x="95334" y="91459"/>
                        <a:pt x="96071" y="91459"/>
                      </a:cubicBezTo>
                      <a:cubicBezTo>
                        <a:pt x="97558" y="91459"/>
                        <a:pt x="99046" y="91036"/>
                        <a:pt x="100206" y="90211"/>
                      </a:cubicBezTo>
                      <a:cubicBezTo>
                        <a:pt x="100856" y="90246"/>
                        <a:pt x="101497" y="90290"/>
                        <a:pt x="102129" y="90290"/>
                      </a:cubicBezTo>
                      <a:cubicBezTo>
                        <a:pt x="102696" y="90290"/>
                        <a:pt x="103256" y="90255"/>
                        <a:pt x="103808" y="90144"/>
                      </a:cubicBezTo>
                      <a:cubicBezTo>
                        <a:pt x="105009" y="89944"/>
                        <a:pt x="106177" y="89444"/>
                        <a:pt x="106977" y="88576"/>
                      </a:cubicBezTo>
                      <a:cubicBezTo>
                        <a:pt x="107844" y="87609"/>
                        <a:pt x="108211" y="86308"/>
                        <a:pt x="108311" y="85040"/>
                      </a:cubicBezTo>
                      <a:cubicBezTo>
                        <a:pt x="108311" y="84407"/>
                        <a:pt x="108278" y="83773"/>
                        <a:pt x="108178" y="83139"/>
                      </a:cubicBezTo>
                      <a:cubicBezTo>
                        <a:pt x="108111" y="82472"/>
                        <a:pt x="107978" y="81805"/>
                        <a:pt x="107844" y="81138"/>
                      </a:cubicBezTo>
                      <a:cubicBezTo>
                        <a:pt x="108011" y="81104"/>
                        <a:pt x="108145" y="81104"/>
                        <a:pt x="108278" y="81071"/>
                      </a:cubicBezTo>
                      <a:cubicBezTo>
                        <a:pt x="111714" y="80370"/>
                        <a:pt x="114349" y="77101"/>
                        <a:pt x="115283" y="73632"/>
                      </a:cubicBezTo>
                      <a:cubicBezTo>
                        <a:pt x="115984" y="70930"/>
                        <a:pt x="115850" y="68262"/>
                        <a:pt x="115350" y="65593"/>
                      </a:cubicBezTo>
                      <a:cubicBezTo>
                        <a:pt x="115183" y="64726"/>
                        <a:pt x="115016" y="63792"/>
                        <a:pt x="114749" y="63025"/>
                      </a:cubicBezTo>
                      <a:cubicBezTo>
                        <a:pt x="114849" y="62925"/>
                        <a:pt x="114883" y="62891"/>
                        <a:pt x="114916" y="62791"/>
                      </a:cubicBezTo>
                      <a:cubicBezTo>
                        <a:pt x="116350" y="61223"/>
                        <a:pt x="116584" y="58788"/>
                        <a:pt x="116084" y="56720"/>
                      </a:cubicBezTo>
                      <a:cubicBezTo>
                        <a:pt x="115917" y="56053"/>
                        <a:pt x="115717" y="55419"/>
                        <a:pt x="115416" y="54785"/>
                      </a:cubicBezTo>
                      <a:cubicBezTo>
                        <a:pt x="115016" y="53785"/>
                        <a:pt x="114482" y="52884"/>
                        <a:pt x="113882" y="51950"/>
                      </a:cubicBezTo>
                      <a:cubicBezTo>
                        <a:pt x="113649" y="51550"/>
                        <a:pt x="113348" y="51183"/>
                        <a:pt x="113081" y="50749"/>
                      </a:cubicBezTo>
                      <a:cubicBezTo>
                        <a:pt x="113148" y="50682"/>
                        <a:pt x="113182" y="50616"/>
                        <a:pt x="113215" y="50549"/>
                      </a:cubicBezTo>
                      <a:cubicBezTo>
                        <a:pt x="114482" y="48381"/>
                        <a:pt x="114983" y="45746"/>
                        <a:pt x="114516" y="43277"/>
                      </a:cubicBezTo>
                      <a:cubicBezTo>
                        <a:pt x="114049" y="40742"/>
                        <a:pt x="112681" y="38340"/>
                        <a:pt x="110646" y="36706"/>
                      </a:cubicBezTo>
                      <a:cubicBezTo>
                        <a:pt x="111013" y="31769"/>
                        <a:pt x="107911" y="26932"/>
                        <a:pt x="103475" y="24897"/>
                      </a:cubicBezTo>
                      <a:lnTo>
                        <a:pt x="103475" y="24063"/>
                      </a:lnTo>
                      <a:cubicBezTo>
                        <a:pt x="103408" y="21195"/>
                        <a:pt x="102207" y="18359"/>
                        <a:pt x="100139" y="16391"/>
                      </a:cubicBezTo>
                      <a:cubicBezTo>
                        <a:pt x="98504" y="14857"/>
                        <a:pt x="96370" y="13723"/>
                        <a:pt x="94168" y="13356"/>
                      </a:cubicBezTo>
                      <a:cubicBezTo>
                        <a:pt x="93657" y="13254"/>
                        <a:pt x="93146" y="13214"/>
                        <a:pt x="92628" y="13214"/>
                      </a:cubicBezTo>
                      <a:cubicBezTo>
                        <a:pt x="92300" y="13214"/>
                        <a:pt x="91969" y="13230"/>
                        <a:pt x="91633" y="13256"/>
                      </a:cubicBezTo>
                      <a:cubicBezTo>
                        <a:pt x="91533" y="13056"/>
                        <a:pt x="91466" y="12889"/>
                        <a:pt x="91333" y="12722"/>
                      </a:cubicBezTo>
                      <a:cubicBezTo>
                        <a:pt x="90132" y="10687"/>
                        <a:pt x="88297" y="9019"/>
                        <a:pt x="86129" y="7985"/>
                      </a:cubicBezTo>
                      <a:cubicBezTo>
                        <a:pt x="84521" y="7243"/>
                        <a:pt x="82693" y="6831"/>
                        <a:pt x="80889" y="6831"/>
                      </a:cubicBezTo>
                      <a:cubicBezTo>
                        <a:pt x="80261" y="6831"/>
                        <a:pt x="79636" y="6881"/>
                        <a:pt x="79024" y="6985"/>
                      </a:cubicBezTo>
                      <a:cubicBezTo>
                        <a:pt x="78824" y="7018"/>
                        <a:pt x="78657" y="7051"/>
                        <a:pt x="78457" y="7085"/>
                      </a:cubicBezTo>
                      <a:cubicBezTo>
                        <a:pt x="78323" y="6918"/>
                        <a:pt x="78190" y="6751"/>
                        <a:pt x="78023" y="6584"/>
                      </a:cubicBezTo>
                      <a:cubicBezTo>
                        <a:pt x="76522" y="4816"/>
                        <a:pt x="74487" y="3515"/>
                        <a:pt x="72219" y="2848"/>
                      </a:cubicBezTo>
                      <a:cubicBezTo>
                        <a:pt x="71009" y="2483"/>
                        <a:pt x="69736" y="2289"/>
                        <a:pt x="68486" y="2289"/>
                      </a:cubicBezTo>
                      <a:cubicBezTo>
                        <a:pt x="67910" y="2289"/>
                        <a:pt x="67339" y="2330"/>
                        <a:pt x="66782" y="2415"/>
                      </a:cubicBezTo>
                      <a:lnTo>
                        <a:pt x="66715" y="2415"/>
                      </a:lnTo>
                      <a:cubicBezTo>
                        <a:pt x="66048" y="2515"/>
                        <a:pt x="65381" y="2681"/>
                        <a:pt x="64714" y="2915"/>
                      </a:cubicBezTo>
                      <a:lnTo>
                        <a:pt x="64113" y="2548"/>
                      </a:lnTo>
                      <a:cubicBezTo>
                        <a:pt x="61342" y="920"/>
                        <a:pt x="58180" y="1"/>
                        <a:pt x="5498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27"/>
                <p:cNvSpPr/>
                <p:nvPr/>
              </p:nvSpPr>
              <p:spPr>
                <a:xfrm>
                  <a:off x="3491825" y="2421750"/>
                  <a:ext cx="1282625" cy="14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5" h="59761" extrusionOk="0">
                      <a:moveTo>
                        <a:pt x="14739" y="0"/>
                      </a:moveTo>
                      <a:cubicBezTo>
                        <a:pt x="14578" y="0"/>
                        <a:pt x="14433" y="120"/>
                        <a:pt x="14378" y="284"/>
                      </a:cubicBezTo>
                      <a:cubicBezTo>
                        <a:pt x="14344" y="518"/>
                        <a:pt x="14478" y="718"/>
                        <a:pt x="14678" y="751"/>
                      </a:cubicBezTo>
                      <a:cubicBezTo>
                        <a:pt x="17313" y="1385"/>
                        <a:pt x="20048" y="2052"/>
                        <a:pt x="22450" y="3387"/>
                      </a:cubicBezTo>
                      <a:cubicBezTo>
                        <a:pt x="24885" y="4754"/>
                        <a:pt x="26620" y="6722"/>
                        <a:pt x="27220" y="8857"/>
                      </a:cubicBezTo>
                      <a:cubicBezTo>
                        <a:pt x="26019" y="8924"/>
                        <a:pt x="24718" y="9057"/>
                        <a:pt x="23384" y="9257"/>
                      </a:cubicBezTo>
                      <a:cubicBezTo>
                        <a:pt x="23384" y="9257"/>
                        <a:pt x="23384" y="9224"/>
                        <a:pt x="23351" y="9224"/>
                      </a:cubicBezTo>
                      <a:cubicBezTo>
                        <a:pt x="21766" y="8112"/>
                        <a:pt x="19719" y="7556"/>
                        <a:pt x="17188" y="7556"/>
                      </a:cubicBezTo>
                      <a:cubicBezTo>
                        <a:pt x="16682" y="7556"/>
                        <a:pt x="16157" y="7579"/>
                        <a:pt x="15612" y="7623"/>
                      </a:cubicBezTo>
                      <a:cubicBezTo>
                        <a:pt x="14611" y="7723"/>
                        <a:pt x="13544" y="7890"/>
                        <a:pt x="12543" y="8023"/>
                      </a:cubicBezTo>
                      <a:cubicBezTo>
                        <a:pt x="11009" y="8223"/>
                        <a:pt x="9374" y="8457"/>
                        <a:pt x="7840" y="8457"/>
                      </a:cubicBezTo>
                      <a:cubicBezTo>
                        <a:pt x="6138" y="8457"/>
                        <a:pt x="2970" y="8090"/>
                        <a:pt x="1102" y="5788"/>
                      </a:cubicBezTo>
                      <a:cubicBezTo>
                        <a:pt x="1031" y="5700"/>
                        <a:pt x="923" y="5659"/>
                        <a:pt x="813" y="5659"/>
                      </a:cubicBezTo>
                      <a:cubicBezTo>
                        <a:pt x="714" y="5659"/>
                        <a:pt x="613" y="5692"/>
                        <a:pt x="534" y="5755"/>
                      </a:cubicBezTo>
                      <a:cubicBezTo>
                        <a:pt x="368" y="5888"/>
                        <a:pt x="368" y="6122"/>
                        <a:pt x="501" y="6289"/>
                      </a:cubicBezTo>
                      <a:cubicBezTo>
                        <a:pt x="2603" y="8857"/>
                        <a:pt x="6005" y="9224"/>
                        <a:pt x="7840" y="9257"/>
                      </a:cubicBezTo>
                      <a:lnTo>
                        <a:pt x="7940" y="9257"/>
                      </a:lnTo>
                      <a:cubicBezTo>
                        <a:pt x="9508" y="9257"/>
                        <a:pt x="11142" y="9024"/>
                        <a:pt x="12676" y="8790"/>
                      </a:cubicBezTo>
                      <a:cubicBezTo>
                        <a:pt x="13644" y="8690"/>
                        <a:pt x="14678" y="8524"/>
                        <a:pt x="15645" y="8424"/>
                      </a:cubicBezTo>
                      <a:cubicBezTo>
                        <a:pt x="16196" y="8378"/>
                        <a:pt x="16722" y="8355"/>
                        <a:pt x="17225" y="8355"/>
                      </a:cubicBezTo>
                      <a:cubicBezTo>
                        <a:pt x="19280" y="8355"/>
                        <a:pt x="20943" y="8734"/>
                        <a:pt x="22283" y="9458"/>
                      </a:cubicBezTo>
                      <a:cubicBezTo>
                        <a:pt x="21183" y="9691"/>
                        <a:pt x="20048" y="9925"/>
                        <a:pt x="18881" y="10225"/>
                      </a:cubicBezTo>
                      <a:cubicBezTo>
                        <a:pt x="18681" y="10258"/>
                        <a:pt x="18547" y="10458"/>
                        <a:pt x="18647" y="10692"/>
                      </a:cubicBezTo>
                      <a:cubicBezTo>
                        <a:pt x="18673" y="10845"/>
                        <a:pt x="18796" y="10959"/>
                        <a:pt x="18943" y="10959"/>
                      </a:cubicBezTo>
                      <a:cubicBezTo>
                        <a:pt x="18987" y="10959"/>
                        <a:pt x="19034" y="10949"/>
                        <a:pt x="19081" y="10925"/>
                      </a:cubicBezTo>
                      <a:cubicBezTo>
                        <a:pt x="22667" y="10007"/>
                        <a:pt x="25859" y="9535"/>
                        <a:pt x="28772" y="9535"/>
                      </a:cubicBezTo>
                      <a:cubicBezTo>
                        <a:pt x="29137" y="9535"/>
                        <a:pt x="29498" y="9543"/>
                        <a:pt x="29855" y="9558"/>
                      </a:cubicBezTo>
                      <a:cubicBezTo>
                        <a:pt x="26920" y="10725"/>
                        <a:pt x="24418" y="12927"/>
                        <a:pt x="22050" y="15062"/>
                      </a:cubicBezTo>
                      <a:lnTo>
                        <a:pt x="21683" y="15395"/>
                      </a:lnTo>
                      <a:cubicBezTo>
                        <a:pt x="18848" y="17897"/>
                        <a:pt x="15512" y="20599"/>
                        <a:pt x="11609" y="20899"/>
                      </a:cubicBezTo>
                      <a:cubicBezTo>
                        <a:pt x="11376" y="20899"/>
                        <a:pt x="11209" y="21099"/>
                        <a:pt x="11275" y="21299"/>
                      </a:cubicBezTo>
                      <a:cubicBezTo>
                        <a:pt x="11275" y="21533"/>
                        <a:pt x="11442" y="21633"/>
                        <a:pt x="11642" y="21633"/>
                      </a:cubicBezTo>
                      <a:lnTo>
                        <a:pt x="11676" y="21633"/>
                      </a:lnTo>
                      <a:cubicBezTo>
                        <a:pt x="15845" y="21366"/>
                        <a:pt x="19315" y="18564"/>
                        <a:pt x="22217" y="15996"/>
                      </a:cubicBezTo>
                      <a:lnTo>
                        <a:pt x="22617" y="15629"/>
                      </a:lnTo>
                      <a:cubicBezTo>
                        <a:pt x="25386" y="13127"/>
                        <a:pt x="28321" y="10558"/>
                        <a:pt x="31890" y="9724"/>
                      </a:cubicBezTo>
                      <a:cubicBezTo>
                        <a:pt x="32824" y="9858"/>
                        <a:pt x="33691" y="10025"/>
                        <a:pt x="34559" y="10258"/>
                      </a:cubicBezTo>
                      <a:cubicBezTo>
                        <a:pt x="36694" y="12893"/>
                        <a:pt x="37728" y="16396"/>
                        <a:pt x="37294" y="19732"/>
                      </a:cubicBezTo>
                      <a:cubicBezTo>
                        <a:pt x="37227" y="19932"/>
                        <a:pt x="37394" y="20165"/>
                        <a:pt x="37628" y="20165"/>
                      </a:cubicBezTo>
                      <a:lnTo>
                        <a:pt x="37661" y="20165"/>
                      </a:lnTo>
                      <a:cubicBezTo>
                        <a:pt x="37861" y="20165"/>
                        <a:pt x="37995" y="20032"/>
                        <a:pt x="38028" y="19832"/>
                      </a:cubicBezTo>
                      <a:cubicBezTo>
                        <a:pt x="38462" y="16596"/>
                        <a:pt x="37628" y="13260"/>
                        <a:pt x="35793" y="10592"/>
                      </a:cubicBezTo>
                      <a:lnTo>
                        <a:pt x="35793" y="10592"/>
                      </a:lnTo>
                      <a:cubicBezTo>
                        <a:pt x="36360" y="10825"/>
                        <a:pt x="36960" y="11025"/>
                        <a:pt x="37528" y="11259"/>
                      </a:cubicBezTo>
                      <a:cubicBezTo>
                        <a:pt x="40363" y="12593"/>
                        <a:pt x="42965" y="14761"/>
                        <a:pt x="44966" y="17563"/>
                      </a:cubicBezTo>
                      <a:cubicBezTo>
                        <a:pt x="45800" y="21400"/>
                        <a:pt x="45366" y="25536"/>
                        <a:pt x="43832" y="29138"/>
                      </a:cubicBezTo>
                      <a:cubicBezTo>
                        <a:pt x="43732" y="29372"/>
                        <a:pt x="43832" y="29572"/>
                        <a:pt x="44032" y="29639"/>
                      </a:cubicBezTo>
                      <a:cubicBezTo>
                        <a:pt x="44066" y="29705"/>
                        <a:pt x="44132" y="29705"/>
                        <a:pt x="44199" y="29705"/>
                      </a:cubicBezTo>
                      <a:cubicBezTo>
                        <a:pt x="44366" y="29705"/>
                        <a:pt x="44499" y="29605"/>
                        <a:pt x="44533" y="29505"/>
                      </a:cubicBezTo>
                      <a:cubicBezTo>
                        <a:pt x="45967" y="26236"/>
                        <a:pt x="46401" y="22667"/>
                        <a:pt x="46000" y="19131"/>
                      </a:cubicBezTo>
                      <a:lnTo>
                        <a:pt x="46000" y="19131"/>
                      </a:lnTo>
                      <a:cubicBezTo>
                        <a:pt x="46167" y="19398"/>
                        <a:pt x="46300" y="19632"/>
                        <a:pt x="46467" y="19898"/>
                      </a:cubicBezTo>
                      <a:cubicBezTo>
                        <a:pt x="48369" y="23268"/>
                        <a:pt x="49536" y="27337"/>
                        <a:pt x="50003" y="31907"/>
                      </a:cubicBezTo>
                      <a:cubicBezTo>
                        <a:pt x="50370" y="35676"/>
                        <a:pt x="50337" y="42615"/>
                        <a:pt x="45900" y="46918"/>
                      </a:cubicBezTo>
                      <a:cubicBezTo>
                        <a:pt x="42998" y="49753"/>
                        <a:pt x="38895" y="50754"/>
                        <a:pt x="35993" y="51054"/>
                      </a:cubicBezTo>
                      <a:cubicBezTo>
                        <a:pt x="34760" y="51188"/>
                        <a:pt x="33527" y="51235"/>
                        <a:pt x="32297" y="51235"/>
                      </a:cubicBezTo>
                      <a:cubicBezTo>
                        <a:pt x="30765" y="51235"/>
                        <a:pt x="29238" y="51161"/>
                        <a:pt x="27721" y="51087"/>
                      </a:cubicBezTo>
                      <a:cubicBezTo>
                        <a:pt x="26787" y="51054"/>
                        <a:pt x="25819" y="51021"/>
                        <a:pt x="24818" y="50954"/>
                      </a:cubicBezTo>
                      <a:cubicBezTo>
                        <a:pt x="24257" y="50943"/>
                        <a:pt x="23694" y="50937"/>
                        <a:pt x="23129" y="50937"/>
                      </a:cubicBezTo>
                      <a:cubicBezTo>
                        <a:pt x="20307" y="50937"/>
                        <a:pt x="17458" y="51076"/>
                        <a:pt x="14678" y="51354"/>
                      </a:cubicBezTo>
                      <a:lnTo>
                        <a:pt x="14611" y="51354"/>
                      </a:lnTo>
                      <a:cubicBezTo>
                        <a:pt x="9774" y="51821"/>
                        <a:pt x="5004" y="52722"/>
                        <a:pt x="334" y="54056"/>
                      </a:cubicBezTo>
                      <a:cubicBezTo>
                        <a:pt x="134" y="54090"/>
                        <a:pt x="1" y="54290"/>
                        <a:pt x="101" y="54523"/>
                      </a:cubicBezTo>
                      <a:cubicBezTo>
                        <a:pt x="134" y="54690"/>
                        <a:pt x="301" y="54790"/>
                        <a:pt x="468" y="54790"/>
                      </a:cubicBezTo>
                      <a:lnTo>
                        <a:pt x="601" y="54790"/>
                      </a:lnTo>
                      <a:cubicBezTo>
                        <a:pt x="4371" y="53723"/>
                        <a:pt x="8207" y="52922"/>
                        <a:pt x="12109" y="52388"/>
                      </a:cubicBezTo>
                      <a:lnTo>
                        <a:pt x="12109" y="52388"/>
                      </a:lnTo>
                      <a:cubicBezTo>
                        <a:pt x="10875" y="53056"/>
                        <a:pt x="9708" y="53889"/>
                        <a:pt x="8774" y="54790"/>
                      </a:cubicBezTo>
                      <a:lnTo>
                        <a:pt x="7773" y="55791"/>
                      </a:lnTo>
                      <a:cubicBezTo>
                        <a:pt x="6639" y="56958"/>
                        <a:pt x="5505" y="58126"/>
                        <a:pt x="4170" y="59060"/>
                      </a:cubicBezTo>
                      <a:cubicBezTo>
                        <a:pt x="4004" y="59193"/>
                        <a:pt x="3970" y="59393"/>
                        <a:pt x="4104" y="59594"/>
                      </a:cubicBezTo>
                      <a:cubicBezTo>
                        <a:pt x="4170" y="59727"/>
                        <a:pt x="4304" y="59760"/>
                        <a:pt x="4437" y="59760"/>
                      </a:cubicBezTo>
                      <a:cubicBezTo>
                        <a:pt x="4504" y="59760"/>
                        <a:pt x="4604" y="59760"/>
                        <a:pt x="4637" y="59694"/>
                      </a:cubicBezTo>
                      <a:cubicBezTo>
                        <a:pt x="6038" y="58726"/>
                        <a:pt x="7206" y="57525"/>
                        <a:pt x="8340" y="56358"/>
                      </a:cubicBezTo>
                      <a:cubicBezTo>
                        <a:pt x="8674" y="55991"/>
                        <a:pt x="9007" y="55657"/>
                        <a:pt x="9307" y="55357"/>
                      </a:cubicBezTo>
                      <a:cubicBezTo>
                        <a:pt x="10775" y="53889"/>
                        <a:pt x="12843" y="52622"/>
                        <a:pt x="14811" y="52055"/>
                      </a:cubicBezTo>
                      <a:cubicBezTo>
                        <a:pt x="17175" y="51781"/>
                        <a:pt x="19651" y="51637"/>
                        <a:pt x="22154" y="51637"/>
                      </a:cubicBezTo>
                      <a:cubicBezTo>
                        <a:pt x="23007" y="51637"/>
                        <a:pt x="23863" y="51654"/>
                        <a:pt x="24718" y="51688"/>
                      </a:cubicBezTo>
                      <a:lnTo>
                        <a:pt x="27620" y="51788"/>
                      </a:lnTo>
                      <a:cubicBezTo>
                        <a:pt x="29138" y="51862"/>
                        <a:pt x="30686" y="51936"/>
                        <a:pt x="32242" y="51936"/>
                      </a:cubicBezTo>
                      <a:cubicBezTo>
                        <a:pt x="33491" y="51936"/>
                        <a:pt x="34745" y="51888"/>
                        <a:pt x="35993" y="51755"/>
                      </a:cubicBezTo>
                      <a:cubicBezTo>
                        <a:pt x="39029" y="51421"/>
                        <a:pt x="43332" y="50420"/>
                        <a:pt x="46367" y="47418"/>
                      </a:cubicBezTo>
                      <a:cubicBezTo>
                        <a:pt x="49803" y="44082"/>
                        <a:pt x="51304" y="38545"/>
                        <a:pt x="50670" y="31774"/>
                      </a:cubicBezTo>
                      <a:cubicBezTo>
                        <a:pt x="50203" y="27070"/>
                        <a:pt x="49002" y="22934"/>
                        <a:pt x="47034" y="19431"/>
                      </a:cubicBezTo>
                      <a:cubicBezTo>
                        <a:pt x="46034" y="17697"/>
                        <a:pt x="44866" y="16096"/>
                        <a:pt x="43532" y="14728"/>
                      </a:cubicBezTo>
                      <a:lnTo>
                        <a:pt x="43532" y="14728"/>
                      </a:lnTo>
                      <a:cubicBezTo>
                        <a:pt x="45366" y="15462"/>
                        <a:pt x="47401" y="15896"/>
                        <a:pt x="49636" y="16029"/>
                      </a:cubicBezTo>
                      <a:cubicBezTo>
                        <a:pt x="49836" y="16029"/>
                        <a:pt x="50003" y="15862"/>
                        <a:pt x="50003" y="15629"/>
                      </a:cubicBezTo>
                      <a:cubicBezTo>
                        <a:pt x="50003" y="15429"/>
                        <a:pt x="49836" y="15262"/>
                        <a:pt x="49636" y="15262"/>
                      </a:cubicBezTo>
                      <a:cubicBezTo>
                        <a:pt x="46167" y="15095"/>
                        <a:pt x="42998" y="14061"/>
                        <a:pt x="40696" y="12293"/>
                      </a:cubicBezTo>
                      <a:cubicBezTo>
                        <a:pt x="40696" y="12293"/>
                        <a:pt x="40663" y="12293"/>
                        <a:pt x="40663" y="12260"/>
                      </a:cubicBezTo>
                      <a:cubicBezTo>
                        <a:pt x="39729" y="11592"/>
                        <a:pt x="38795" y="11059"/>
                        <a:pt x="37794" y="10592"/>
                      </a:cubicBezTo>
                      <a:cubicBezTo>
                        <a:pt x="36860" y="10191"/>
                        <a:pt x="35893" y="9858"/>
                        <a:pt x="34959" y="9591"/>
                      </a:cubicBezTo>
                      <a:lnTo>
                        <a:pt x="34859" y="9524"/>
                      </a:lnTo>
                      <a:cubicBezTo>
                        <a:pt x="34778" y="9444"/>
                        <a:pt x="34673" y="9399"/>
                        <a:pt x="34573" y="9399"/>
                      </a:cubicBezTo>
                      <a:cubicBezTo>
                        <a:pt x="34508" y="9399"/>
                        <a:pt x="34445" y="9418"/>
                        <a:pt x="34392" y="9458"/>
                      </a:cubicBezTo>
                      <a:cubicBezTo>
                        <a:pt x="33658" y="9291"/>
                        <a:pt x="32891" y="9124"/>
                        <a:pt x="32057" y="9024"/>
                      </a:cubicBezTo>
                      <a:cubicBezTo>
                        <a:pt x="32008" y="8975"/>
                        <a:pt x="31941" y="8944"/>
                        <a:pt x="31870" y="8944"/>
                      </a:cubicBezTo>
                      <a:cubicBezTo>
                        <a:pt x="31844" y="8944"/>
                        <a:pt x="31817" y="8948"/>
                        <a:pt x="31790" y="8957"/>
                      </a:cubicBezTo>
                      <a:cubicBezTo>
                        <a:pt x="30556" y="8857"/>
                        <a:pt x="29322" y="8790"/>
                        <a:pt x="28021" y="8790"/>
                      </a:cubicBezTo>
                      <a:cubicBezTo>
                        <a:pt x="27354" y="6389"/>
                        <a:pt x="25519" y="4221"/>
                        <a:pt x="22817" y="2719"/>
                      </a:cubicBezTo>
                      <a:cubicBezTo>
                        <a:pt x="20315" y="1352"/>
                        <a:pt x="17513" y="685"/>
                        <a:pt x="14845" y="18"/>
                      </a:cubicBezTo>
                      <a:cubicBezTo>
                        <a:pt x="14809" y="6"/>
                        <a:pt x="14774" y="0"/>
                        <a:pt x="147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27"/>
                <p:cNvSpPr/>
                <p:nvPr/>
              </p:nvSpPr>
              <p:spPr>
                <a:xfrm>
                  <a:off x="2505300" y="2085275"/>
                  <a:ext cx="1289275" cy="129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71" h="51871" extrusionOk="0">
                      <a:moveTo>
                        <a:pt x="51570" y="0"/>
                      </a:moveTo>
                      <a:lnTo>
                        <a:pt x="51570" y="0"/>
                      </a:lnTo>
                      <a:cubicBezTo>
                        <a:pt x="50903" y="67"/>
                        <a:pt x="50236" y="234"/>
                        <a:pt x="49569" y="501"/>
                      </a:cubicBezTo>
                      <a:lnTo>
                        <a:pt x="48935" y="134"/>
                      </a:lnTo>
                      <a:cubicBezTo>
                        <a:pt x="44165" y="1902"/>
                        <a:pt x="38228" y="5137"/>
                        <a:pt x="35292" y="10641"/>
                      </a:cubicBezTo>
                      <a:cubicBezTo>
                        <a:pt x="32157" y="16579"/>
                        <a:pt x="32290" y="24017"/>
                        <a:pt x="35626" y="29888"/>
                      </a:cubicBezTo>
                      <a:cubicBezTo>
                        <a:pt x="33724" y="29188"/>
                        <a:pt x="31723" y="28687"/>
                        <a:pt x="29721" y="28387"/>
                      </a:cubicBezTo>
                      <a:lnTo>
                        <a:pt x="29655" y="28387"/>
                      </a:lnTo>
                      <a:cubicBezTo>
                        <a:pt x="27820" y="27653"/>
                        <a:pt x="26452" y="25819"/>
                        <a:pt x="26219" y="23851"/>
                      </a:cubicBezTo>
                      <a:cubicBezTo>
                        <a:pt x="26158" y="23668"/>
                        <a:pt x="26014" y="23513"/>
                        <a:pt x="25836" y="23513"/>
                      </a:cubicBezTo>
                      <a:cubicBezTo>
                        <a:pt x="25820" y="23513"/>
                        <a:pt x="25803" y="23514"/>
                        <a:pt x="25785" y="23517"/>
                      </a:cubicBezTo>
                      <a:cubicBezTo>
                        <a:pt x="25585" y="23550"/>
                        <a:pt x="25452" y="23717"/>
                        <a:pt x="25452" y="23917"/>
                      </a:cubicBezTo>
                      <a:cubicBezTo>
                        <a:pt x="25652" y="25585"/>
                        <a:pt x="26553" y="27153"/>
                        <a:pt x="27887" y="28187"/>
                      </a:cubicBezTo>
                      <a:cubicBezTo>
                        <a:pt x="27236" y="28146"/>
                        <a:pt x="26583" y="28125"/>
                        <a:pt x="25930" y="28125"/>
                      </a:cubicBezTo>
                      <a:cubicBezTo>
                        <a:pt x="23938" y="28125"/>
                        <a:pt x="21940" y="28319"/>
                        <a:pt x="19981" y="28721"/>
                      </a:cubicBezTo>
                      <a:cubicBezTo>
                        <a:pt x="19948" y="28687"/>
                        <a:pt x="19914" y="28654"/>
                        <a:pt x="19881" y="28654"/>
                      </a:cubicBezTo>
                      <a:cubicBezTo>
                        <a:pt x="18380" y="28054"/>
                        <a:pt x="17313" y="26486"/>
                        <a:pt x="17413" y="24851"/>
                      </a:cubicBezTo>
                      <a:cubicBezTo>
                        <a:pt x="17413" y="24651"/>
                        <a:pt x="17246" y="24418"/>
                        <a:pt x="17012" y="24418"/>
                      </a:cubicBezTo>
                      <a:cubicBezTo>
                        <a:pt x="16846" y="24418"/>
                        <a:pt x="16645" y="24584"/>
                        <a:pt x="16645" y="24818"/>
                      </a:cubicBezTo>
                      <a:cubicBezTo>
                        <a:pt x="16579" y="26486"/>
                        <a:pt x="17446" y="28087"/>
                        <a:pt x="18847" y="28988"/>
                      </a:cubicBezTo>
                      <a:cubicBezTo>
                        <a:pt x="17646" y="29255"/>
                        <a:pt x="16479" y="29688"/>
                        <a:pt x="15311" y="30155"/>
                      </a:cubicBezTo>
                      <a:cubicBezTo>
                        <a:pt x="13410" y="30889"/>
                        <a:pt x="11609" y="31923"/>
                        <a:pt x="9907" y="33091"/>
                      </a:cubicBezTo>
                      <a:cubicBezTo>
                        <a:pt x="9880" y="33082"/>
                        <a:pt x="9856" y="33077"/>
                        <a:pt x="9833" y="33077"/>
                      </a:cubicBezTo>
                      <a:cubicBezTo>
                        <a:pt x="9769" y="33077"/>
                        <a:pt x="9714" y="33108"/>
                        <a:pt x="9640" y="33157"/>
                      </a:cubicBezTo>
                      <a:cubicBezTo>
                        <a:pt x="8351" y="34060"/>
                        <a:pt x="6843" y="34527"/>
                        <a:pt x="5267" y="34527"/>
                      </a:cubicBezTo>
                      <a:cubicBezTo>
                        <a:pt x="5213" y="34527"/>
                        <a:pt x="5158" y="34526"/>
                        <a:pt x="5104" y="34525"/>
                      </a:cubicBezTo>
                      <a:cubicBezTo>
                        <a:pt x="3469" y="34492"/>
                        <a:pt x="1902" y="33858"/>
                        <a:pt x="667" y="32757"/>
                      </a:cubicBezTo>
                      <a:cubicBezTo>
                        <a:pt x="609" y="32713"/>
                        <a:pt x="525" y="32689"/>
                        <a:pt x="439" y="32689"/>
                      </a:cubicBezTo>
                      <a:cubicBezTo>
                        <a:pt x="326" y="32689"/>
                        <a:pt x="209" y="32730"/>
                        <a:pt x="134" y="32824"/>
                      </a:cubicBezTo>
                      <a:cubicBezTo>
                        <a:pt x="0" y="32991"/>
                        <a:pt x="0" y="33224"/>
                        <a:pt x="167" y="33357"/>
                      </a:cubicBezTo>
                      <a:cubicBezTo>
                        <a:pt x="1568" y="34558"/>
                        <a:pt x="3269" y="35225"/>
                        <a:pt x="5071" y="35326"/>
                      </a:cubicBezTo>
                      <a:lnTo>
                        <a:pt x="5404" y="35326"/>
                      </a:lnTo>
                      <a:cubicBezTo>
                        <a:pt x="6071" y="35326"/>
                        <a:pt x="6772" y="35192"/>
                        <a:pt x="7439" y="35025"/>
                      </a:cubicBezTo>
                      <a:lnTo>
                        <a:pt x="7439" y="35025"/>
                      </a:lnTo>
                      <a:cubicBezTo>
                        <a:pt x="4303" y="37761"/>
                        <a:pt x="1802" y="41230"/>
                        <a:pt x="200" y="45166"/>
                      </a:cubicBezTo>
                      <a:cubicBezTo>
                        <a:pt x="100" y="45366"/>
                        <a:pt x="200" y="45566"/>
                        <a:pt x="401" y="45666"/>
                      </a:cubicBezTo>
                      <a:cubicBezTo>
                        <a:pt x="434" y="45700"/>
                        <a:pt x="467" y="45700"/>
                        <a:pt x="534" y="45700"/>
                      </a:cubicBezTo>
                      <a:cubicBezTo>
                        <a:pt x="634" y="45700"/>
                        <a:pt x="801" y="45566"/>
                        <a:pt x="834" y="45433"/>
                      </a:cubicBezTo>
                      <a:cubicBezTo>
                        <a:pt x="3102" y="40029"/>
                        <a:pt x="7105" y="35492"/>
                        <a:pt x="12109" y="32524"/>
                      </a:cubicBezTo>
                      <a:lnTo>
                        <a:pt x="12109" y="32524"/>
                      </a:lnTo>
                      <a:cubicBezTo>
                        <a:pt x="8306" y="37994"/>
                        <a:pt x="7439" y="45433"/>
                        <a:pt x="10007" y="51604"/>
                      </a:cubicBezTo>
                      <a:cubicBezTo>
                        <a:pt x="10074" y="51771"/>
                        <a:pt x="10208" y="51871"/>
                        <a:pt x="10374" y="51871"/>
                      </a:cubicBezTo>
                      <a:lnTo>
                        <a:pt x="10541" y="51871"/>
                      </a:lnTo>
                      <a:cubicBezTo>
                        <a:pt x="10741" y="51771"/>
                        <a:pt x="10808" y="51570"/>
                        <a:pt x="10741" y="51370"/>
                      </a:cubicBezTo>
                      <a:cubicBezTo>
                        <a:pt x="8039" y="44966"/>
                        <a:pt x="9240" y="37027"/>
                        <a:pt x="13710" y="31690"/>
                      </a:cubicBezTo>
                      <a:cubicBezTo>
                        <a:pt x="14310" y="31389"/>
                        <a:pt x="14944" y="31123"/>
                        <a:pt x="15578" y="30856"/>
                      </a:cubicBezTo>
                      <a:cubicBezTo>
                        <a:pt x="18827" y="29533"/>
                        <a:pt x="22299" y="28874"/>
                        <a:pt x="25764" y="28874"/>
                      </a:cubicBezTo>
                      <a:cubicBezTo>
                        <a:pt x="29380" y="28874"/>
                        <a:pt x="32988" y="29592"/>
                        <a:pt x="36326" y="31022"/>
                      </a:cubicBezTo>
                      <a:cubicBezTo>
                        <a:pt x="36384" y="31057"/>
                        <a:pt x="36442" y="31072"/>
                        <a:pt x="36499" y="31072"/>
                      </a:cubicBezTo>
                      <a:cubicBezTo>
                        <a:pt x="36605" y="31072"/>
                        <a:pt x="36706" y="31021"/>
                        <a:pt x="36793" y="30956"/>
                      </a:cubicBezTo>
                      <a:cubicBezTo>
                        <a:pt x="36927" y="30822"/>
                        <a:pt x="36927" y="30622"/>
                        <a:pt x="36827" y="30489"/>
                      </a:cubicBezTo>
                      <a:cubicBezTo>
                        <a:pt x="33091" y="24685"/>
                        <a:pt x="32757" y="17046"/>
                        <a:pt x="35959" y="11008"/>
                      </a:cubicBezTo>
                      <a:cubicBezTo>
                        <a:pt x="39262" y="4804"/>
                        <a:pt x="46734" y="1535"/>
                        <a:pt x="515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27"/>
                <p:cNvSpPr/>
                <p:nvPr/>
              </p:nvSpPr>
              <p:spPr>
                <a:xfrm>
                  <a:off x="3127400" y="2115300"/>
                  <a:ext cx="110950" cy="3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8" h="12977" extrusionOk="0">
                      <a:moveTo>
                        <a:pt x="4437" y="0"/>
                      </a:moveTo>
                      <a:lnTo>
                        <a:pt x="4437" y="0"/>
                      </a:lnTo>
                      <a:cubicBezTo>
                        <a:pt x="3837" y="500"/>
                        <a:pt x="3236" y="1001"/>
                        <a:pt x="2703" y="1568"/>
                      </a:cubicBezTo>
                      <a:cubicBezTo>
                        <a:pt x="2669" y="1568"/>
                        <a:pt x="2603" y="1501"/>
                        <a:pt x="2569" y="1501"/>
                      </a:cubicBezTo>
                      <a:cubicBezTo>
                        <a:pt x="701" y="4837"/>
                        <a:pt x="1" y="8840"/>
                        <a:pt x="735" y="12642"/>
                      </a:cubicBezTo>
                      <a:cubicBezTo>
                        <a:pt x="768" y="12843"/>
                        <a:pt x="935" y="12976"/>
                        <a:pt x="1101" y="12976"/>
                      </a:cubicBezTo>
                      <a:lnTo>
                        <a:pt x="1202" y="12976"/>
                      </a:lnTo>
                      <a:cubicBezTo>
                        <a:pt x="1402" y="12943"/>
                        <a:pt x="1535" y="12743"/>
                        <a:pt x="1502" y="12509"/>
                      </a:cubicBezTo>
                      <a:cubicBezTo>
                        <a:pt x="601" y="8139"/>
                        <a:pt x="1769" y="3503"/>
                        <a:pt x="443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27"/>
                <p:cNvSpPr/>
                <p:nvPr/>
              </p:nvSpPr>
              <p:spPr>
                <a:xfrm>
                  <a:off x="2431900" y="2518900"/>
                  <a:ext cx="45900" cy="19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6" h="7774" extrusionOk="0">
                      <a:moveTo>
                        <a:pt x="801" y="1"/>
                      </a:moveTo>
                      <a:cubicBezTo>
                        <a:pt x="668" y="501"/>
                        <a:pt x="535" y="1035"/>
                        <a:pt x="468" y="1602"/>
                      </a:cubicBezTo>
                      <a:cubicBezTo>
                        <a:pt x="301" y="1635"/>
                        <a:pt x="134" y="1669"/>
                        <a:pt x="1" y="1702"/>
                      </a:cubicBezTo>
                      <a:cubicBezTo>
                        <a:pt x="34" y="3670"/>
                        <a:pt x="401" y="5638"/>
                        <a:pt x="1068" y="7506"/>
                      </a:cubicBezTo>
                      <a:cubicBezTo>
                        <a:pt x="1135" y="7673"/>
                        <a:pt x="1235" y="7773"/>
                        <a:pt x="1402" y="7773"/>
                      </a:cubicBezTo>
                      <a:lnTo>
                        <a:pt x="1535" y="7773"/>
                      </a:lnTo>
                      <a:cubicBezTo>
                        <a:pt x="1735" y="7673"/>
                        <a:pt x="1835" y="7473"/>
                        <a:pt x="1802" y="7273"/>
                      </a:cubicBezTo>
                      <a:cubicBezTo>
                        <a:pt x="968" y="4938"/>
                        <a:pt x="635" y="2469"/>
                        <a:pt x="80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27"/>
                <p:cNvSpPr/>
                <p:nvPr/>
              </p:nvSpPr>
              <p:spPr>
                <a:xfrm>
                  <a:off x="2245950" y="2274575"/>
                  <a:ext cx="673825" cy="132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3139" extrusionOk="0">
                      <a:moveTo>
                        <a:pt x="22683" y="0"/>
                      </a:moveTo>
                      <a:lnTo>
                        <a:pt x="22683" y="0"/>
                      </a:lnTo>
                      <a:cubicBezTo>
                        <a:pt x="22516" y="334"/>
                        <a:pt x="22349" y="634"/>
                        <a:pt x="22183" y="968"/>
                      </a:cubicBezTo>
                      <a:cubicBezTo>
                        <a:pt x="22083" y="968"/>
                        <a:pt x="21983" y="934"/>
                        <a:pt x="21849" y="934"/>
                      </a:cubicBezTo>
                      <a:cubicBezTo>
                        <a:pt x="21782" y="1835"/>
                        <a:pt x="21816" y="2736"/>
                        <a:pt x="21916" y="3570"/>
                      </a:cubicBezTo>
                      <a:cubicBezTo>
                        <a:pt x="22249" y="6505"/>
                        <a:pt x="23584" y="9140"/>
                        <a:pt x="25585" y="10941"/>
                      </a:cubicBezTo>
                      <a:cubicBezTo>
                        <a:pt x="21015" y="11675"/>
                        <a:pt x="16846" y="13677"/>
                        <a:pt x="13510" y="16746"/>
                      </a:cubicBezTo>
                      <a:cubicBezTo>
                        <a:pt x="11075" y="18947"/>
                        <a:pt x="9107" y="21683"/>
                        <a:pt x="7772" y="24751"/>
                      </a:cubicBezTo>
                      <a:cubicBezTo>
                        <a:pt x="5171" y="24818"/>
                        <a:pt x="2635" y="26486"/>
                        <a:pt x="1334" y="29021"/>
                      </a:cubicBezTo>
                      <a:cubicBezTo>
                        <a:pt x="167" y="31289"/>
                        <a:pt x="0" y="34125"/>
                        <a:pt x="801" y="36860"/>
                      </a:cubicBezTo>
                      <a:cubicBezTo>
                        <a:pt x="1468" y="39162"/>
                        <a:pt x="2802" y="41430"/>
                        <a:pt x="4804" y="43632"/>
                      </a:cubicBezTo>
                      <a:cubicBezTo>
                        <a:pt x="5337" y="44199"/>
                        <a:pt x="5938" y="44799"/>
                        <a:pt x="6471" y="45333"/>
                      </a:cubicBezTo>
                      <a:cubicBezTo>
                        <a:pt x="7305" y="46167"/>
                        <a:pt x="8139" y="47034"/>
                        <a:pt x="8907" y="47968"/>
                      </a:cubicBezTo>
                      <a:cubicBezTo>
                        <a:pt x="10308" y="49703"/>
                        <a:pt x="11075" y="51437"/>
                        <a:pt x="11141" y="53038"/>
                      </a:cubicBezTo>
                      <a:cubicBezTo>
                        <a:pt x="11408" y="53105"/>
                        <a:pt x="11642" y="53138"/>
                        <a:pt x="11909" y="53138"/>
                      </a:cubicBezTo>
                      <a:lnTo>
                        <a:pt x="11909" y="53105"/>
                      </a:lnTo>
                      <a:cubicBezTo>
                        <a:pt x="11809" y="51270"/>
                        <a:pt x="10975" y="49369"/>
                        <a:pt x="9474" y="47501"/>
                      </a:cubicBezTo>
                      <a:cubicBezTo>
                        <a:pt x="8706" y="46534"/>
                        <a:pt x="7839" y="45666"/>
                        <a:pt x="7005" y="44832"/>
                      </a:cubicBezTo>
                      <a:cubicBezTo>
                        <a:pt x="6471" y="44299"/>
                        <a:pt x="5904" y="43765"/>
                        <a:pt x="5371" y="43165"/>
                      </a:cubicBezTo>
                      <a:cubicBezTo>
                        <a:pt x="3469" y="41030"/>
                        <a:pt x="2168" y="38861"/>
                        <a:pt x="1535" y="36693"/>
                      </a:cubicBezTo>
                      <a:cubicBezTo>
                        <a:pt x="767" y="34158"/>
                        <a:pt x="968" y="31523"/>
                        <a:pt x="2002" y="29455"/>
                      </a:cubicBezTo>
                      <a:cubicBezTo>
                        <a:pt x="3136" y="27320"/>
                        <a:pt x="5271" y="25819"/>
                        <a:pt x="7439" y="25619"/>
                      </a:cubicBezTo>
                      <a:lnTo>
                        <a:pt x="7439" y="25619"/>
                      </a:lnTo>
                      <a:cubicBezTo>
                        <a:pt x="7005" y="26753"/>
                        <a:pt x="6638" y="27954"/>
                        <a:pt x="6338" y="29155"/>
                      </a:cubicBezTo>
                      <a:cubicBezTo>
                        <a:pt x="6305" y="29355"/>
                        <a:pt x="6438" y="29588"/>
                        <a:pt x="6638" y="29622"/>
                      </a:cubicBezTo>
                      <a:lnTo>
                        <a:pt x="6738" y="29622"/>
                      </a:lnTo>
                      <a:cubicBezTo>
                        <a:pt x="6905" y="29622"/>
                        <a:pt x="7072" y="29488"/>
                        <a:pt x="7105" y="29321"/>
                      </a:cubicBezTo>
                      <a:cubicBezTo>
                        <a:pt x="8106" y="24751"/>
                        <a:pt x="10608" y="20482"/>
                        <a:pt x="14077" y="17313"/>
                      </a:cubicBezTo>
                      <a:cubicBezTo>
                        <a:pt x="17479" y="14177"/>
                        <a:pt x="21816" y="12242"/>
                        <a:pt x="26586" y="11609"/>
                      </a:cubicBezTo>
                      <a:cubicBezTo>
                        <a:pt x="26753" y="11575"/>
                        <a:pt x="26853" y="11475"/>
                        <a:pt x="26919" y="11308"/>
                      </a:cubicBezTo>
                      <a:cubicBezTo>
                        <a:pt x="26953" y="11142"/>
                        <a:pt x="26853" y="10975"/>
                        <a:pt x="26753" y="10908"/>
                      </a:cubicBezTo>
                      <a:cubicBezTo>
                        <a:pt x="24484" y="9274"/>
                        <a:pt x="23017" y="6572"/>
                        <a:pt x="22650" y="3469"/>
                      </a:cubicBezTo>
                      <a:cubicBezTo>
                        <a:pt x="22516" y="2335"/>
                        <a:pt x="22516" y="1168"/>
                        <a:pt x="226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27"/>
                <p:cNvSpPr/>
                <p:nvPr/>
              </p:nvSpPr>
              <p:spPr>
                <a:xfrm>
                  <a:off x="3903800" y="2189500"/>
                  <a:ext cx="197650" cy="1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6" h="6172" extrusionOk="0">
                      <a:moveTo>
                        <a:pt x="6905" y="1"/>
                      </a:moveTo>
                      <a:cubicBezTo>
                        <a:pt x="4203" y="1268"/>
                        <a:pt x="1835" y="3170"/>
                        <a:pt x="134" y="5538"/>
                      </a:cubicBezTo>
                      <a:cubicBezTo>
                        <a:pt x="0" y="5772"/>
                        <a:pt x="34" y="5972"/>
                        <a:pt x="200" y="6105"/>
                      </a:cubicBezTo>
                      <a:cubicBezTo>
                        <a:pt x="234" y="6139"/>
                        <a:pt x="334" y="6172"/>
                        <a:pt x="400" y="6172"/>
                      </a:cubicBezTo>
                      <a:cubicBezTo>
                        <a:pt x="534" y="6172"/>
                        <a:pt x="667" y="6105"/>
                        <a:pt x="734" y="6005"/>
                      </a:cubicBezTo>
                      <a:cubicBezTo>
                        <a:pt x="2535" y="3537"/>
                        <a:pt x="5070" y="1602"/>
                        <a:pt x="7906" y="435"/>
                      </a:cubicBezTo>
                      <a:cubicBezTo>
                        <a:pt x="7706" y="435"/>
                        <a:pt x="7539" y="468"/>
                        <a:pt x="7339" y="501"/>
                      </a:cubicBezTo>
                      <a:cubicBezTo>
                        <a:pt x="7205" y="334"/>
                        <a:pt x="7072" y="168"/>
                        <a:pt x="690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27"/>
                <p:cNvSpPr/>
                <p:nvPr/>
              </p:nvSpPr>
              <p:spPr>
                <a:xfrm>
                  <a:off x="4279900" y="2342950"/>
                  <a:ext cx="201000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1702" extrusionOk="0">
                      <a:moveTo>
                        <a:pt x="5137" y="1"/>
                      </a:moveTo>
                      <a:cubicBezTo>
                        <a:pt x="3503" y="167"/>
                        <a:pt x="1868" y="501"/>
                        <a:pt x="300" y="968"/>
                      </a:cubicBezTo>
                      <a:cubicBezTo>
                        <a:pt x="100" y="1001"/>
                        <a:pt x="0" y="1201"/>
                        <a:pt x="34" y="1402"/>
                      </a:cubicBezTo>
                      <a:cubicBezTo>
                        <a:pt x="67" y="1635"/>
                        <a:pt x="267" y="1702"/>
                        <a:pt x="401" y="1702"/>
                      </a:cubicBezTo>
                      <a:lnTo>
                        <a:pt x="534" y="1702"/>
                      </a:lnTo>
                      <a:cubicBezTo>
                        <a:pt x="3002" y="1001"/>
                        <a:pt x="5504" y="634"/>
                        <a:pt x="8039" y="634"/>
                      </a:cubicBezTo>
                      <a:cubicBezTo>
                        <a:pt x="7483" y="545"/>
                        <a:pt x="6913" y="501"/>
                        <a:pt x="6327" y="501"/>
                      </a:cubicBezTo>
                      <a:cubicBezTo>
                        <a:pt x="6034" y="501"/>
                        <a:pt x="5738" y="512"/>
                        <a:pt x="5437" y="534"/>
                      </a:cubicBezTo>
                      <a:cubicBezTo>
                        <a:pt x="5337" y="334"/>
                        <a:pt x="5271" y="167"/>
                        <a:pt x="51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27"/>
                <p:cNvSpPr/>
                <p:nvPr/>
              </p:nvSpPr>
              <p:spPr>
                <a:xfrm>
                  <a:off x="4512550" y="2585625"/>
                  <a:ext cx="201000" cy="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2469" extrusionOk="0">
                      <a:moveTo>
                        <a:pt x="368" y="1"/>
                      </a:moveTo>
                      <a:cubicBezTo>
                        <a:pt x="134" y="1"/>
                        <a:pt x="1" y="167"/>
                        <a:pt x="1" y="367"/>
                      </a:cubicBezTo>
                      <a:cubicBezTo>
                        <a:pt x="1" y="601"/>
                        <a:pt x="168" y="768"/>
                        <a:pt x="368" y="768"/>
                      </a:cubicBezTo>
                      <a:cubicBezTo>
                        <a:pt x="3036" y="834"/>
                        <a:pt x="5638" y="1435"/>
                        <a:pt x="8040" y="2469"/>
                      </a:cubicBezTo>
                      <a:lnTo>
                        <a:pt x="8040" y="1635"/>
                      </a:lnTo>
                      <a:cubicBezTo>
                        <a:pt x="5638" y="634"/>
                        <a:pt x="3003" y="34"/>
                        <a:pt x="3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27"/>
                <p:cNvSpPr/>
                <p:nvPr/>
              </p:nvSpPr>
              <p:spPr>
                <a:xfrm>
                  <a:off x="2953125" y="2998625"/>
                  <a:ext cx="1528600" cy="65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44" h="26212" extrusionOk="0">
                      <a:moveTo>
                        <a:pt x="21559" y="0"/>
                      </a:moveTo>
                      <a:cubicBezTo>
                        <a:pt x="21508" y="0"/>
                        <a:pt x="21458" y="8"/>
                        <a:pt x="21415" y="26"/>
                      </a:cubicBezTo>
                      <a:cubicBezTo>
                        <a:pt x="17112" y="2361"/>
                        <a:pt x="14110" y="6864"/>
                        <a:pt x="13576" y="11701"/>
                      </a:cubicBezTo>
                      <a:cubicBezTo>
                        <a:pt x="13510" y="12435"/>
                        <a:pt x="13443" y="13168"/>
                        <a:pt x="13443" y="13836"/>
                      </a:cubicBezTo>
                      <a:cubicBezTo>
                        <a:pt x="13410" y="14670"/>
                        <a:pt x="13376" y="15503"/>
                        <a:pt x="13276" y="16337"/>
                      </a:cubicBezTo>
                      <a:cubicBezTo>
                        <a:pt x="13109" y="17438"/>
                        <a:pt x="12709" y="19473"/>
                        <a:pt x="11442" y="20507"/>
                      </a:cubicBezTo>
                      <a:cubicBezTo>
                        <a:pt x="10241" y="21274"/>
                        <a:pt x="9173" y="22142"/>
                        <a:pt x="8173" y="23109"/>
                      </a:cubicBezTo>
                      <a:cubicBezTo>
                        <a:pt x="8239" y="21274"/>
                        <a:pt x="7339" y="19540"/>
                        <a:pt x="6705" y="18639"/>
                      </a:cubicBezTo>
                      <a:cubicBezTo>
                        <a:pt x="6171" y="17872"/>
                        <a:pt x="5571" y="17171"/>
                        <a:pt x="5004" y="16471"/>
                      </a:cubicBezTo>
                      <a:cubicBezTo>
                        <a:pt x="4403" y="15804"/>
                        <a:pt x="3836" y="15103"/>
                        <a:pt x="3336" y="14369"/>
                      </a:cubicBezTo>
                      <a:cubicBezTo>
                        <a:pt x="1501" y="11701"/>
                        <a:pt x="734" y="8265"/>
                        <a:pt x="1268" y="4863"/>
                      </a:cubicBezTo>
                      <a:cubicBezTo>
                        <a:pt x="1334" y="4662"/>
                        <a:pt x="1168" y="4462"/>
                        <a:pt x="934" y="4462"/>
                      </a:cubicBezTo>
                      <a:cubicBezTo>
                        <a:pt x="917" y="4459"/>
                        <a:pt x="899" y="4458"/>
                        <a:pt x="882" y="4458"/>
                      </a:cubicBezTo>
                      <a:cubicBezTo>
                        <a:pt x="701" y="4458"/>
                        <a:pt x="534" y="4613"/>
                        <a:pt x="534" y="4796"/>
                      </a:cubicBezTo>
                      <a:cubicBezTo>
                        <a:pt x="0" y="8332"/>
                        <a:pt x="767" y="12001"/>
                        <a:pt x="2702" y="14836"/>
                      </a:cubicBezTo>
                      <a:cubicBezTo>
                        <a:pt x="3236" y="15604"/>
                        <a:pt x="3836" y="16304"/>
                        <a:pt x="4403" y="17005"/>
                      </a:cubicBezTo>
                      <a:cubicBezTo>
                        <a:pt x="5004" y="17672"/>
                        <a:pt x="5571" y="18372"/>
                        <a:pt x="6071" y="19106"/>
                      </a:cubicBezTo>
                      <a:cubicBezTo>
                        <a:pt x="6738" y="20040"/>
                        <a:pt x="7772" y="22008"/>
                        <a:pt x="7272" y="23876"/>
                      </a:cubicBezTo>
                      <a:lnTo>
                        <a:pt x="7272" y="24010"/>
                      </a:lnTo>
                      <a:cubicBezTo>
                        <a:pt x="6838" y="24510"/>
                        <a:pt x="6405" y="25044"/>
                        <a:pt x="6004" y="25611"/>
                      </a:cubicBezTo>
                      <a:cubicBezTo>
                        <a:pt x="5871" y="25778"/>
                        <a:pt x="5904" y="26011"/>
                        <a:pt x="6071" y="26144"/>
                      </a:cubicBezTo>
                      <a:cubicBezTo>
                        <a:pt x="6171" y="26178"/>
                        <a:pt x="6204" y="26211"/>
                        <a:pt x="6271" y="26211"/>
                      </a:cubicBezTo>
                      <a:cubicBezTo>
                        <a:pt x="6405" y="26211"/>
                        <a:pt x="6538" y="26178"/>
                        <a:pt x="6571" y="26044"/>
                      </a:cubicBezTo>
                      <a:cubicBezTo>
                        <a:pt x="9207" y="22442"/>
                        <a:pt x="13443" y="19640"/>
                        <a:pt x="18547" y="18172"/>
                      </a:cubicBezTo>
                      <a:cubicBezTo>
                        <a:pt x="18613" y="18139"/>
                        <a:pt x="18713" y="18139"/>
                        <a:pt x="18780" y="18105"/>
                      </a:cubicBezTo>
                      <a:cubicBezTo>
                        <a:pt x="21215" y="18806"/>
                        <a:pt x="23317" y="20474"/>
                        <a:pt x="24484" y="22642"/>
                      </a:cubicBezTo>
                      <a:cubicBezTo>
                        <a:pt x="24551" y="22775"/>
                        <a:pt x="24684" y="22842"/>
                        <a:pt x="24818" y="22842"/>
                      </a:cubicBezTo>
                      <a:cubicBezTo>
                        <a:pt x="24851" y="22842"/>
                        <a:pt x="24918" y="22842"/>
                        <a:pt x="24985" y="22809"/>
                      </a:cubicBezTo>
                      <a:cubicBezTo>
                        <a:pt x="25151" y="22709"/>
                        <a:pt x="25218" y="22475"/>
                        <a:pt x="25151" y="22308"/>
                      </a:cubicBezTo>
                      <a:cubicBezTo>
                        <a:pt x="24051" y="20307"/>
                        <a:pt x="22249" y="18706"/>
                        <a:pt x="20148" y="17838"/>
                      </a:cubicBezTo>
                      <a:cubicBezTo>
                        <a:pt x="22757" y="17245"/>
                        <a:pt x="25569" y="16973"/>
                        <a:pt x="28871" y="16973"/>
                      </a:cubicBezTo>
                      <a:cubicBezTo>
                        <a:pt x="30212" y="16973"/>
                        <a:pt x="31635" y="17018"/>
                        <a:pt x="33157" y="17105"/>
                      </a:cubicBezTo>
                      <a:cubicBezTo>
                        <a:pt x="35325" y="17205"/>
                        <a:pt x="37560" y="17438"/>
                        <a:pt x="39695" y="17605"/>
                      </a:cubicBezTo>
                      <a:cubicBezTo>
                        <a:pt x="40729" y="17672"/>
                        <a:pt x="41830" y="17805"/>
                        <a:pt x="42897" y="17872"/>
                      </a:cubicBezTo>
                      <a:lnTo>
                        <a:pt x="42931" y="17939"/>
                      </a:lnTo>
                      <a:cubicBezTo>
                        <a:pt x="44865" y="18873"/>
                        <a:pt x="46333" y="20807"/>
                        <a:pt x="46700" y="22975"/>
                      </a:cubicBezTo>
                      <a:cubicBezTo>
                        <a:pt x="46733" y="23142"/>
                        <a:pt x="46900" y="23309"/>
                        <a:pt x="47067" y="23309"/>
                      </a:cubicBezTo>
                      <a:lnTo>
                        <a:pt x="47167" y="23309"/>
                      </a:lnTo>
                      <a:cubicBezTo>
                        <a:pt x="47367" y="23276"/>
                        <a:pt x="47501" y="23042"/>
                        <a:pt x="47434" y="22842"/>
                      </a:cubicBezTo>
                      <a:cubicBezTo>
                        <a:pt x="47100" y="20941"/>
                        <a:pt x="45966" y="19173"/>
                        <a:pt x="44432" y="18005"/>
                      </a:cubicBezTo>
                      <a:lnTo>
                        <a:pt x="44432" y="18005"/>
                      </a:lnTo>
                      <a:cubicBezTo>
                        <a:pt x="45599" y="18105"/>
                        <a:pt x="46767" y="18172"/>
                        <a:pt x="47934" y="18205"/>
                      </a:cubicBezTo>
                      <a:cubicBezTo>
                        <a:pt x="48483" y="18223"/>
                        <a:pt x="49049" y="18234"/>
                        <a:pt x="49625" y="18234"/>
                      </a:cubicBezTo>
                      <a:cubicBezTo>
                        <a:pt x="53499" y="18234"/>
                        <a:pt x="57870" y="17707"/>
                        <a:pt x="60977" y="14803"/>
                      </a:cubicBezTo>
                      <a:cubicBezTo>
                        <a:pt x="61144" y="14670"/>
                        <a:pt x="61144" y="14436"/>
                        <a:pt x="61044" y="14269"/>
                      </a:cubicBezTo>
                      <a:cubicBezTo>
                        <a:pt x="60968" y="14175"/>
                        <a:pt x="60861" y="14134"/>
                        <a:pt x="60753" y="14134"/>
                      </a:cubicBezTo>
                      <a:cubicBezTo>
                        <a:pt x="60668" y="14134"/>
                        <a:pt x="60583" y="14159"/>
                        <a:pt x="60510" y="14203"/>
                      </a:cubicBezTo>
                      <a:cubicBezTo>
                        <a:pt x="57841" y="16671"/>
                        <a:pt x="54105" y="17338"/>
                        <a:pt x="50636" y="17405"/>
                      </a:cubicBezTo>
                      <a:cubicBezTo>
                        <a:pt x="54472" y="14203"/>
                        <a:pt x="56807" y="9199"/>
                        <a:pt x="56774" y="4162"/>
                      </a:cubicBezTo>
                      <a:cubicBezTo>
                        <a:pt x="56774" y="3962"/>
                        <a:pt x="56607" y="3795"/>
                        <a:pt x="56407" y="3795"/>
                      </a:cubicBezTo>
                      <a:cubicBezTo>
                        <a:pt x="56207" y="3795"/>
                        <a:pt x="56040" y="3962"/>
                        <a:pt x="56040" y="4162"/>
                      </a:cubicBezTo>
                      <a:cubicBezTo>
                        <a:pt x="56107" y="9232"/>
                        <a:pt x="53605" y="14303"/>
                        <a:pt x="49535" y="17338"/>
                      </a:cubicBezTo>
                      <a:lnTo>
                        <a:pt x="49469" y="17371"/>
                      </a:lnTo>
                      <a:cubicBezTo>
                        <a:pt x="48968" y="17371"/>
                        <a:pt x="48535" y="17371"/>
                        <a:pt x="48034" y="17338"/>
                      </a:cubicBezTo>
                      <a:cubicBezTo>
                        <a:pt x="45266" y="17271"/>
                        <a:pt x="42464" y="17005"/>
                        <a:pt x="39762" y="16771"/>
                      </a:cubicBezTo>
                      <a:cubicBezTo>
                        <a:pt x="37594" y="16538"/>
                        <a:pt x="35392" y="16371"/>
                        <a:pt x="33190" y="16271"/>
                      </a:cubicBezTo>
                      <a:cubicBezTo>
                        <a:pt x="32857" y="16271"/>
                        <a:pt x="32557" y="16204"/>
                        <a:pt x="32256" y="16204"/>
                      </a:cubicBezTo>
                      <a:cubicBezTo>
                        <a:pt x="34258" y="15470"/>
                        <a:pt x="36359" y="14069"/>
                        <a:pt x="38594" y="12034"/>
                      </a:cubicBezTo>
                      <a:cubicBezTo>
                        <a:pt x="41096" y="9799"/>
                        <a:pt x="43064" y="7031"/>
                        <a:pt x="45032" y="4396"/>
                      </a:cubicBezTo>
                      <a:cubicBezTo>
                        <a:pt x="45132" y="4262"/>
                        <a:pt x="45099" y="3995"/>
                        <a:pt x="44932" y="3862"/>
                      </a:cubicBezTo>
                      <a:cubicBezTo>
                        <a:pt x="44871" y="3813"/>
                        <a:pt x="44801" y="3791"/>
                        <a:pt x="44730" y="3791"/>
                      </a:cubicBezTo>
                      <a:cubicBezTo>
                        <a:pt x="44607" y="3791"/>
                        <a:pt x="44483" y="3856"/>
                        <a:pt x="44398" y="3962"/>
                      </a:cubicBezTo>
                      <a:cubicBezTo>
                        <a:pt x="42464" y="6564"/>
                        <a:pt x="40529" y="9299"/>
                        <a:pt x="38094" y="11501"/>
                      </a:cubicBezTo>
                      <a:cubicBezTo>
                        <a:pt x="35025" y="14303"/>
                        <a:pt x="32223" y="15837"/>
                        <a:pt x="29588" y="16137"/>
                      </a:cubicBezTo>
                      <a:cubicBezTo>
                        <a:pt x="29297" y="16133"/>
                        <a:pt x="29009" y="16131"/>
                        <a:pt x="28724" y="16131"/>
                      </a:cubicBezTo>
                      <a:cubicBezTo>
                        <a:pt x="24739" y="16131"/>
                        <a:pt x="21400" y="16566"/>
                        <a:pt x="18380" y="17438"/>
                      </a:cubicBezTo>
                      <a:cubicBezTo>
                        <a:pt x="16512" y="17972"/>
                        <a:pt x="14711" y="18672"/>
                        <a:pt x="13076" y="19540"/>
                      </a:cubicBezTo>
                      <a:cubicBezTo>
                        <a:pt x="13610" y="18472"/>
                        <a:pt x="13910" y="17271"/>
                        <a:pt x="14010" y="16471"/>
                      </a:cubicBezTo>
                      <a:cubicBezTo>
                        <a:pt x="14110" y="15604"/>
                        <a:pt x="14177" y="14703"/>
                        <a:pt x="14210" y="13869"/>
                      </a:cubicBezTo>
                      <a:cubicBezTo>
                        <a:pt x="14244" y="13202"/>
                        <a:pt x="14244" y="12468"/>
                        <a:pt x="14344" y="11801"/>
                      </a:cubicBezTo>
                      <a:cubicBezTo>
                        <a:pt x="14844" y="7164"/>
                        <a:pt x="17679" y="2928"/>
                        <a:pt x="21749" y="693"/>
                      </a:cubicBezTo>
                      <a:cubicBezTo>
                        <a:pt x="21916" y="626"/>
                        <a:pt x="22016" y="359"/>
                        <a:pt x="21916" y="193"/>
                      </a:cubicBezTo>
                      <a:cubicBezTo>
                        <a:pt x="21866" y="69"/>
                        <a:pt x="21707" y="0"/>
                        <a:pt x="215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27"/>
                <p:cNvSpPr/>
                <p:nvPr/>
              </p:nvSpPr>
              <p:spPr>
                <a:xfrm>
                  <a:off x="4821125" y="3255800"/>
                  <a:ext cx="151800" cy="6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2715" extrusionOk="0">
                      <a:moveTo>
                        <a:pt x="822" y="0"/>
                      </a:moveTo>
                      <a:cubicBezTo>
                        <a:pt x="671" y="0"/>
                        <a:pt x="519" y="4"/>
                        <a:pt x="367" y="13"/>
                      </a:cubicBezTo>
                      <a:cubicBezTo>
                        <a:pt x="167" y="13"/>
                        <a:pt x="0" y="180"/>
                        <a:pt x="0" y="380"/>
                      </a:cubicBezTo>
                      <a:cubicBezTo>
                        <a:pt x="0" y="580"/>
                        <a:pt x="167" y="747"/>
                        <a:pt x="367" y="747"/>
                      </a:cubicBezTo>
                      <a:cubicBezTo>
                        <a:pt x="490" y="741"/>
                        <a:pt x="613" y="738"/>
                        <a:pt x="737" y="738"/>
                      </a:cubicBezTo>
                      <a:cubicBezTo>
                        <a:pt x="2654" y="738"/>
                        <a:pt x="4598" y="1461"/>
                        <a:pt x="6071" y="2715"/>
                      </a:cubicBezTo>
                      <a:cubicBezTo>
                        <a:pt x="5838" y="2314"/>
                        <a:pt x="5537" y="1881"/>
                        <a:pt x="5337" y="1547"/>
                      </a:cubicBezTo>
                      <a:cubicBezTo>
                        <a:pt x="5371" y="1480"/>
                        <a:pt x="5404" y="1414"/>
                        <a:pt x="5471" y="1347"/>
                      </a:cubicBezTo>
                      <a:cubicBezTo>
                        <a:pt x="4096" y="492"/>
                        <a:pt x="2470" y="0"/>
                        <a:pt x="8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27"/>
                <p:cNvSpPr/>
                <p:nvPr/>
              </p:nvSpPr>
              <p:spPr>
                <a:xfrm>
                  <a:off x="4837800" y="3511300"/>
                  <a:ext cx="171800" cy="1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2" h="6172" extrusionOk="0">
                      <a:moveTo>
                        <a:pt x="367" y="0"/>
                      </a:moveTo>
                      <a:cubicBezTo>
                        <a:pt x="200" y="0"/>
                        <a:pt x="0" y="167"/>
                        <a:pt x="0" y="367"/>
                      </a:cubicBezTo>
                      <a:cubicBezTo>
                        <a:pt x="0" y="600"/>
                        <a:pt x="167" y="767"/>
                        <a:pt x="367" y="767"/>
                      </a:cubicBezTo>
                      <a:cubicBezTo>
                        <a:pt x="1868" y="801"/>
                        <a:pt x="3336" y="1334"/>
                        <a:pt x="4503" y="2302"/>
                      </a:cubicBezTo>
                      <a:cubicBezTo>
                        <a:pt x="5671" y="3269"/>
                        <a:pt x="6505" y="4603"/>
                        <a:pt x="6838" y="6038"/>
                      </a:cubicBezTo>
                      <a:cubicBezTo>
                        <a:pt x="6838" y="6104"/>
                        <a:pt x="6838" y="6138"/>
                        <a:pt x="6872" y="6171"/>
                      </a:cubicBezTo>
                      <a:cubicBezTo>
                        <a:pt x="6705" y="5304"/>
                        <a:pt x="6538" y="4370"/>
                        <a:pt x="6238" y="3536"/>
                      </a:cubicBezTo>
                      <a:cubicBezTo>
                        <a:pt x="6338" y="3469"/>
                        <a:pt x="6371" y="3436"/>
                        <a:pt x="6405" y="3336"/>
                      </a:cubicBezTo>
                      <a:cubicBezTo>
                        <a:pt x="6004" y="2702"/>
                        <a:pt x="5537" y="2168"/>
                        <a:pt x="4937" y="1701"/>
                      </a:cubicBezTo>
                      <a:cubicBezTo>
                        <a:pt x="3669" y="667"/>
                        <a:pt x="2035" y="33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451;p27"/>
                <p:cNvSpPr/>
                <p:nvPr/>
              </p:nvSpPr>
              <p:spPr>
                <a:xfrm>
                  <a:off x="4730225" y="3937200"/>
                  <a:ext cx="104250" cy="16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0" h="6682" extrusionOk="0">
                      <a:moveTo>
                        <a:pt x="450" y="0"/>
                      </a:moveTo>
                      <a:cubicBezTo>
                        <a:pt x="344" y="0"/>
                        <a:pt x="240" y="51"/>
                        <a:pt x="167" y="143"/>
                      </a:cubicBezTo>
                      <a:cubicBezTo>
                        <a:pt x="0" y="310"/>
                        <a:pt x="33" y="577"/>
                        <a:pt x="200" y="677"/>
                      </a:cubicBezTo>
                      <a:cubicBezTo>
                        <a:pt x="2035" y="2111"/>
                        <a:pt x="3369" y="4179"/>
                        <a:pt x="3936" y="6481"/>
                      </a:cubicBezTo>
                      <a:cubicBezTo>
                        <a:pt x="3936" y="6581"/>
                        <a:pt x="4003" y="6648"/>
                        <a:pt x="4036" y="6681"/>
                      </a:cubicBezTo>
                      <a:cubicBezTo>
                        <a:pt x="3970" y="6014"/>
                        <a:pt x="3836" y="5347"/>
                        <a:pt x="3703" y="4680"/>
                      </a:cubicBezTo>
                      <a:cubicBezTo>
                        <a:pt x="3836" y="4646"/>
                        <a:pt x="3970" y="4646"/>
                        <a:pt x="4170" y="4646"/>
                      </a:cubicBezTo>
                      <a:cubicBezTo>
                        <a:pt x="3436" y="2845"/>
                        <a:pt x="2268" y="1277"/>
                        <a:pt x="701" y="110"/>
                      </a:cubicBezTo>
                      <a:cubicBezTo>
                        <a:pt x="625" y="35"/>
                        <a:pt x="537" y="0"/>
                        <a:pt x="45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27"/>
                <p:cNvSpPr/>
                <p:nvPr/>
              </p:nvSpPr>
              <p:spPr>
                <a:xfrm>
                  <a:off x="3774525" y="3791500"/>
                  <a:ext cx="922350" cy="2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94" h="11742" extrusionOk="0">
                      <a:moveTo>
                        <a:pt x="36594" y="0"/>
                      </a:moveTo>
                      <a:cubicBezTo>
                        <a:pt x="36510" y="0"/>
                        <a:pt x="36410" y="33"/>
                        <a:pt x="36327" y="100"/>
                      </a:cubicBezTo>
                      <a:cubicBezTo>
                        <a:pt x="34159" y="1935"/>
                        <a:pt x="31256" y="3169"/>
                        <a:pt x="27987" y="3736"/>
                      </a:cubicBezTo>
                      <a:cubicBezTo>
                        <a:pt x="26615" y="3962"/>
                        <a:pt x="25152" y="4070"/>
                        <a:pt x="23542" y="4070"/>
                      </a:cubicBezTo>
                      <a:cubicBezTo>
                        <a:pt x="22060" y="4070"/>
                        <a:pt x="20455" y="3979"/>
                        <a:pt x="18681" y="3803"/>
                      </a:cubicBezTo>
                      <a:cubicBezTo>
                        <a:pt x="17847" y="3736"/>
                        <a:pt x="17013" y="3603"/>
                        <a:pt x="16179" y="3503"/>
                      </a:cubicBezTo>
                      <a:cubicBezTo>
                        <a:pt x="14028" y="3281"/>
                        <a:pt x="11877" y="3000"/>
                        <a:pt x="9668" y="3000"/>
                      </a:cubicBezTo>
                      <a:cubicBezTo>
                        <a:pt x="9548" y="3000"/>
                        <a:pt x="9428" y="3001"/>
                        <a:pt x="9307" y="3002"/>
                      </a:cubicBezTo>
                      <a:cubicBezTo>
                        <a:pt x="5571" y="3069"/>
                        <a:pt x="2536" y="3936"/>
                        <a:pt x="201" y="5637"/>
                      </a:cubicBezTo>
                      <a:cubicBezTo>
                        <a:pt x="34" y="5771"/>
                        <a:pt x="1" y="6004"/>
                        <a:pt x="134" y="6171"/>
                      </a:cubicBezTo>
                      <a:cubicBezTo>
                        <a:pt x="201" y="6271"/>
                        <a:pt x="334" y="6338"/>
                        <a:pt x="401" y="6338"/>
                      </a:cubicBezTo>
                      <a:cubicBezTo>
                        <a:pt x="501" y="6338"/>
                        <a:pt x="568" y="6305"/>
                        <a:pt x="601" y="6271"/>
                      </a:cubicBezTo>
                      <a:cubicBezTo>
                        <a:pt x="2769" y="4670"/>
                        <a:pt x="5705" y="3836"/>
                        <a:pt x="9241" y="3769"/>
                      </a:cubicBezTo>
                      <a:cubicBezTo>
                        <a:pt x="9370" y="3768"/>
                        <a:pt x="9500" y="3767"/>
                        <a:pt x="9630" y="3767"/>
                      </a:cubicBezTo>
                      <a:cubicBezTo>
                        <a:pt x="11768" y="3767"/>
                        <a:pt x="13905" y="4018"/>
                        <a:pt x="16012" y="4270"/>
                      </a:cubicBezTo>
                      <a:cubicBezTo>
                        <a:pt x="16379" y="4303"/>
                        <a:pt x="16746" y="4337"/>
                        <a:pt x="17080" y="4403"/>
                      </a:cubicBezTo>
                      <a:cubicBezTo>
                        <a:pt x="19882" y="4937"/>
                        <a:pt x="21750" y="5771"/>
                        <a:pt x="23751" y="7339"/>
                      </a:cubicBezTo>
                      <a:cubicBezTo>
                        <a:pt x="24185" y="7672"/>
                        <a:pt x="24552" y="7972"/>
                        <a:pt x="24952" y="8306"/>
                      </a:cubicBezTo>
                      <a:cubicBezTo>
                        <a:pt x="26520" y="9607"/>
                        <a:pt x="28121" y="10941"/>
                        <a:pt x="30089" y="11675"/>
                      </a:cubicBezTo>
                      <a:cubicBezTo>
                        <a:pt x="30156" y="11675"/>
                        <a:pt x="30189" y="11742"/>
                        <a:pt x="30222" y="11742"/>
                      </a:cubicBezTo>
                      <a:cubicBezTo>
                        <a:pt x="30389" y="11742"/>
                        <a:pt x="30523" y="11642"/>
                        <a:pt x="30589" y="11475"/>
                      </a:cubicBezTo>
                      <a:cubicBezTo>
                        <a:pt x="30689" y="11275"/>
                        <a:pt x="30556" y="11075"/>
                        <a:pt x="30389" y="10975"/>
                      </a:cubicBezTo>
                      <a:cubicBezTo>
                        <a:pt x="28555" y="10274"/>
                        <a:pt x="27020" y="8973"/>
                        <a:pt x="25452" y="7739"/>
                      </a:cubicBezTo>
                      <a:cubicBezTo>
                        <a:pt x="25052" y="7405"/>
                        <a:pt x="24685" y="7072"/>
                        <a:pt x="24251" y="6738"/>
                      </a:cubicBezTo>
                      <a:cubicBezTo>
                        <a:pt x="23184" y="5838"/>
                        <a:pt x="22117" y="5237"/>
                        <a:pt x="20982" y="4737"/>
                      </a:cubicBezTo>
                      <a:lnTo>
                        <a:pt x="20982" y="4737"/>
                      </a:lnTo>
                      <a:cubicBezTo>
                        <a:pt x="21752" y="4786"/>
                        <a:pt x="22493" y="4809"/>
                        <a:pt x="23209" y="4809"/>
                      </a:cubicBezTo>
                      <a:cubicBezTo>
                        <a:pt x="24945" y="4809"/>
                        <a:pt x="26533" y="4673"/>
                        <a:pt x="28021" y="4437"/>
                      </a:cubicBezTo>
                      <a:cubicBezTo>
                        <a:pt x="31423" y="3836"/>
                        <a:pt x="34425" y="2569"/>
                        <a:pt x="36727" y="634"/>
                      </a:cubicBezTo>
                      <a:cubicBezTo>
                        <a:pt x="36894" y="500"/>
                        <a:pt x="36894" y="267"/>
                        <a:pt x="36760" y="100"/>
                      </a:cubicBezTo>
                      <a:cubicBezTo>
                        <a:pt x="36744" y="33"/>
                        <a:pt x="36677" y="0"/>
                        <a:pt x="365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27"/>
                <p:cNvSpPr/>
                <p:nvPr/>
              </p:nvSpPr>
              <p:spPr>
                <a:xfrm>
                  <a:off x="2237600" y="3388700"/>
                  <a:ext cx="2802025" cy="92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81" h="36941" extrusionOk="0">
                      <a:moveTo>
                        <a:pt x="14945" y="1"/>
                      </a:moveTo>
                      <a:lnTo>
                        <a:pt x="14945" y="1"/>
                      </a:lnTo>
                      <a:cubicBezTo>
                        <a:pt x="14845" y="1835"/>
                        <a:pt x="14878" y="3670"/>
                        <a:pt x="15178" y="5438"/>
                      </a:cubicBezTo>
                      <a:cubicBezTo>
                        <a:pt x="13855" y="5771"/>
                        <a:pt x="12494" y="5931"/>
                        <a:pt x="11131" y="5931"/>
                      </a:cubicBezTo>
                      <a:cubicBezTo>
                        <a:pt x="7167" y="5931"/>
                        <a:pt x="3177" y="4576"/>
                        <a:pt x="1" y="2169"/>
                      </a:cubicBezTo>
                      <a:lnTo>
                        <a:pt x="1" y="2169"/>
                      </a:lnTo>
                      <a:cubicBezTo>
                        <a:pt x="2769" y="5705"/>
                        <a:pt x="7039" y="8006"/>
                        <a:pt x="11509" y="8507"/>
                      </a:cubicBezTo>
                      <a:cubicBezTo>
                        <a:pt x="11776" y="8540"/>
                        <a:pt x="12009" y="8573"/>
                        <a:pt x="12276" y="8573"/>
                      </a:cubicBezTo>
                      <a:cubicBezTo>
                        <a:pt x="12610" y="8595"/>
                        <a:pt x="12942" y="8606"/>
                        <a:pt x="13274" y="8606"/>
                      </a:cubicBezTo>
                      <a:cubicBezTo>
                        <a:pt x="14464" y="8606"/>
                        <a:pt x="15638" y="8467"/>
                        <a:pt x="16813" y="8206"/>
                      </a:cubicBezTo>
                      <a:cubicBezTo>
                        <a:pt x="19995" y="10188"/>
                        <a:pt x="23742" y="11197"/>
                        <a:pt x="27483" y="11197"/>
                      </a:cubicBezTo>
                      <a:cubicBezTo>
                        <a:pt x="29978" y="11197"/>
                        <a:pt x="32470" y="10748"/>
                        <a:pt x="34792" y="9841"/>
                      </a:cubicBezTo>
                      <a:cubicBezTo>
                        <a:pt x="35126" y="9707"/>
                        <a:pt x="35393" y="9574"/>
                        <a:pt x="35693" y="9441"/>
                      </a:cubicBezTo>
                      <a:lnTo>
                        <a:pt x="35693" y="9441"/>
                      </a:lnTo>
                      <a:cubicBezTo>
                        <a:pt x="35559" y="9707"/>
                        <a:pt x="35493" y="9941"/>
                        <a:pt x="35393" y="10241"/>
                      </a:cubicBezTo>
                      <a:cubicBezTo>
                        <a:pt x="34158" y="14277"/>
                        <a:pt x="35893" y="19414"/>
                        <a:pt x="38328" y="22917"/>
                      </a:cubicBezTo>
                      <a:cubicBezTo>
                        <a:pt x="40863" y="26620"/>
                        <a:pt x="44999" y="29121"/>
                        <a:pt x="49369" y="30189"/>
                      </a:cubicBezTo>
                      <a:cubicBezTo>
                        <a:pt x="51094" y="30597"/>
                        <a:pt x="52865" y="30771"/>
                        <a:pt x="54648" y="30771"/>
                      </a:cubicBezTo>
                      <a:cubicBezTo>
                        <a:pt x="57383" y="30771"/>
                        <a:pt x="60147" y="30361"/>
                        <a:pt x="62812" y="29755"/>
                      </a:cubicBezTo>
                      <a:cubicBezTo>
                        <a:pt x="66850" y="32468"/>
                        <a:pt x="71656" y="33828"/>
                        <a:pt x="76487" y="33828"/>
                      </a:cubicBezTo>
                      <a:cubicBezTo>
                        <a:pt x="79320" y="33828"/>
                        <a:pt x="82161" y="33361"/>
                        <a:pt x="84861" y="32424"/>
                      </a:cubicBezTo>
                      <a:cubicBezTo>
                        <a:pt x="85662" y="34425"/>
                        <a:pt x="87363" y="36026"/>
                        <a:pt x="89431" y="36627"/>
                      </a:cubicBezTo>
                      <a:cubicBezTo>
                        <a:pt x="90128" y="36837"/>
                        <a:pt x="90864" y="36941"/>
                        <a:pt x="91601" y="36941"/>
                      </a:cubicBezTo>
                      <a:cubicBezTo>
                        <a:pt x="93088" y="36941"/>
                        <a:pt x="94576" y="36518"/>
                        <a:pt x="95736" y="35693"/>
                      </a:cubicBezTo>
                      <a:cubicBezTo>
                        <a:pt x="96386" y="35728"/>
                        <a:pt x="97027" y="35772"/>
                        <a:pt x="97659" y="35772"/>
                      </a:cubicBezTo>
                      <a:cubicBezTo>
                        <a:pt x="98226" y="35772"/>
                        <a:pt x="98786" y="35737"/>
                        <a:pt x="99338" y="35626"/>
                      </a:cubicBezTo>
                      <a:cubicBezTo>
                        <a:pt x="100539" y="35426"/>
                        <a:pt x="101707" y="34926"/>
                        <a:pt x="102507" y="34058"/>
                      </a:cubicBezTo>
                      <a:cubicBezTo>
                        <a:pt x="103374" y="33091"/>
                        <a:pt x="103741" y="31790"/>
                        <a:pt x="103841" y="30522"/>
                      </a:cubicBezTo>
                      <a:cubicBezTo>
                        <a:pt x="103841" y="29889"/>
                        <a:pt x="103808" y="29255"/>
                        <a:pt x="103708" y="28621"/>
                      </a:cubicBezTo>
                      <a:cubicBezTo>
                        <a:pt x="103641" y="27954"/>
                        <a:pt x="103508" y="27287"/>
                        <a:pt x="103374" y="26620"/>
                      </a:cubicBezTo>
                      <a:cubicBezTo>
                        <a:pt x="103541" y="26586"/>
                        <a:pt x="103675" y="26586"/>
                        <a:pt x="103808" y="26553"/>
                      </a:cubicBezTo>
                      <a:cubicBezTo>
                        <a:pt x="107244" y="25852"/>
                        <a:pt x="109879" y="22583"/>
                        <a:pt x="110813" y="19114"/>
                      </a:cubicBezTo>
                      <a:cubicBezTo>
                        <a:pt x="111514" y="16412"/>
                        <a:pt x="111380" y="13744"/>
                        <a:pt x="110880" y="11075"/>
                      </a:cubicBezTo>
                      <a:cubicBezTo>
                        <a:pt x="110713" y="10208"/>
                        <a:pt x="110546" y="9274"/>
                        <a:pt x="110246" y="8440"/>
                      </a:cubicBezTo>
                      <a:cubicBezTo>
                        <a:pt x="110346" y="8373"/>
                        <a:pt x="110379" y="8340"/>
                        <a:pt x="110413" y="8240"/>
                      </a:cubicBezTo>
                      <a:cubicBezTo>
                        <a:pt x="111847" y="6672"/>
                        <a:pt x="112081" y="4237"/>
                        <a:pt x="111580" y="2169"/>
                      </a:cubicBezTo>
                      <a:cubicBezTo>
                        <a:pt x="111413" y="1502"/>
                        <a:pt x="111213" y="868"/>
                        <a:pt x="110913" y="234"/>
                      </a:cubicBezTo>
                      <a:cubicBezTo>
                        <a:pt x="110780" y="1068"/>
                        <a:pt x="110546" y="1869"/>
                        <a:pt x="110113" y="2602"/>
                      </a:cubicBezTo>
                      <a:cubicBezTo>
                        <a:pt x="109212" y="4337"/>
                        <a:pt x="107677" y="5438"/>
                        <a:pt x="105743" y="5938"/>
                      </a:cubicBezTo>
                      <a:cubicBezTo>
                        <a:pt x="106577" y="8106"/>
                        <a:pt x="107411" y="10341"/>
                        <a:pt x="107677" y="12676"/>
                      </a:cubicBezTo>
                      <a:cubicBezTo>
                        <a:pt x="107911" y="14945"/>
                        <a:pt x="107444" y="17446"/>
                        <a:pt x="106010" y="19248"/>
                      </a:cubicBezTo>
                      <a:cubicBezTo>
                        <a:pt x="104936" y="20589"/>
                        <a:pt x="103292" y="21449"/>
                        <a:pt x="101651" y="21449"/>
                      </a:cubicBezTo>
                      <a:cubicBezTo>
                        <a:pt x="101048" y="21449"/>
                        <a:pt x="100446" y="21333"/>
                        <a:pt x="99872" y="21082"/>
                      </a:cubicBezTo>
                      <a:cubicBezTo>
                        <a:pt x="99705" y="23851"/>
                        <a:pt x="97837" y="26353"/>
                        <a:pt x="95335" y="27420"/>
                      </a:cubicBezTo>
                      <a:cubicBezTo>
                        <a:pt x="94290" y="27894"/>
                        <a:pt x="93158" y="28117"/>
                        <a:pt x="92021" y="28117"/>
                      </a:cubicBezTo>
                      <a:cubicBezTo>
                        <a:pt x="90436" y="28117"/>
                        <a:pt x="88842" y="27683"/>
                        <a:pt x="87463" y="26886"/>
                      </a:cubicBezTo>
                      <a:cubicBezTo>
                        <a:pt x="85061" y="25519"/>
                        <a:pt x="83227" y="23217"/>
                        <a:pt x="82493" y="20582"/>
                      </a:cubicBezTo>
                      <a:lnTo>
                        <a:pt x="82493" y="20582"/>
                      </a:lnTo>
                      <a:cubicBezTo>
                        <a:pt x="82393" y="22550"/>
                        <a:pt x="82359" y="24551"/>
                        <a:pt x="82660" y="26453"/>
                      </a:cubicBezTo>
                      <a:cubicBezTo>
                        <a:pt x="80281" y="26628"/>
                        <a:pt x="77884" y="26821"/>
                        <a:pt x="75507" y="26821"/>
                      </a:cubicBezTo>
                      <a:cubicBezTo>
                        <a:pt x="73351" y="26821"/>
                        <a:pt x="71211" y="26662"/>
                        <a:pt x="69117" y="26186"/>
                      </a:cubicBezTo>
                      <a:cubicBezTo>
                        <a:pt x="64680" y="25185"/>
                        <a:pt x="60510" y="22550"/>
                        <a:pt x="58642" y="18414"/>
                      </a:cubicBezTo>
                      <a:lnTo>
                        <a:pt x="58642" y="18414"/>
                      </a:lnTo>
                      <a:cubicBezTo>
                        <a:pt x="58376" y="20682"/>
                        <a:pt x="58642" y="22717"/>
                        <a:pt x="59743" y="24718"/>
                      </a:cubicBezTo>
                      <a:cubicBezTo>
                        <a:pt x="58802" y="24933"/>
                        <a:pt x="57843" y="25036"/>
                        <a:pt x="56885" y="25036"/>
                      </a:cubicBezTo>
                      <a:cubicBezTo>
                        <a:pt x="51732" y="25036"/>
                        <a:pt x="46595" y="22059"/>
                        <a:pt x="44232" y="17446"/>
                      </a:cubicBezTo>
                      <a:cubicBezTo>
                        <a:pt x="41497" y="12009"/>
                        <a:pt x="42998" y="4837"/>
                        <a:pt x="47635" y="768"/>
                      </a:cubicBezTo>
                      <a:lnTo>
                        <a:pt x="47635" y="768"/>
                      </a:lnTo>
                      <a:cubicBezTo>
                        <a:pt x="43665" y="1735"/>
                        <a:pt x="39862" y="3503"/>
                        <a:pt x="36860" y="6238"/>
                      </a:cubicBezTo>
                      <a:cubicBezTo>
                        <a:pt x="33715" y="6893"/>
                        <a:pt x="30494" y="7585"/>
                        <a:pt x="27297" y="7585"/>
                      </a:cubicBezTo>
                      <a:cubicBezTo>
                        <a:pt x="26256" y="7585"/>
                        <a:pt x="25217" y="7511"/>
                        <a:pt x="24185" y="7339"/>
                      </a:cubicBezTo>
                      <a:cubicBezTo>
                        <a:pt x="19982" y="6605"/>
                        <a:pt x="16179" y="4070"/>
                        <a:pt x="1494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4" name="Google Shape;454;p27"/>
              <p:cNvSpPr/>
              <p:nvPr/>
            </p:nvSpPr>
            <p:spPr>
              <a:xfrm>
                <a:off x="5333557" y="1997886"/>
                <a:ext cx="203249" cy="44828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869" extrusionOk="0">
                    <a:moveTo>
                      <a:pt x="901" y="1"/>
                    </a:moveTo>
                    <a:cubicBezTo>
                      <a:pt x="401" y="1"/>
                      <a:pt x="1" y="434"/>
                      <a:pt x="1" y="935"/>
                    </a:cubicBezTo>
                    <a:cubicBezTo>
                      <a:pt x="1" y="1435"/>
                      <a:pt x="401" y="1869"/>
                      <a:pt x="901" y="1869"/>
                    </a:cubicBezTo>
                    <a:lnTo>
                      <a:pt x="7539" y="1869"/>
                    </a:lnTo>
                    <a:cubicBezTo>
                      <a:pt x="8040" y="1869"/>
                      <a:pt x="8473" y="1468"/>
                      <a:pt x="8473" y="935"/>
                    </a:cubicBezTo>
                    <a:cubicBezTo>
                      <a:pt x="8473" y="434"/>
                      <a:pt x="8040" y="1"/>
                      <a:pt x="75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7"/>
              <p:cNvSpPr/>
              <p:nvPr/>
            </p:nvSpPr>
            <p:spPr>
              <a:xfrm>
                <a:off x="5333557" y="2087494"/>
                <a:ext cx="101624" cy="44036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1836" extrusionOk="0">
                    <a:moveTo>
                      <a:pt x="901" y="1"/>
                    </a:moveTo>
                    <a:cubicBezTo>
                      <a:pt x="401" y="1"/>
                      <a:pt x="1" y="401"/>
                      <a:pt x="1" y="901"/>
                    </a:cubicBezTo>
                    <a:cubicBezTo>
                      <a:pt x="1" y="1402"/>
                      <a:pt x="401" y="1835"/>
                      <a:pt x="901" y="1835"/>
                    </a:cubicBezTo>
                    <a:lnTo>
                      <a:pt x="3336" y="1835"/>
                    </a:lnTo>
                    <a:cubicBezTo>
                      <a:pt x="3837" y="1835"/>
                      <a:pt x="4237" y="1402"/>
                      <a:pt x="4237" y="901"/>
                    </a:cubicBezTo>
                    <a:cubicBezTo>
                      <a:pt x="4237" y="401"/>
                      <a:pt x="3837" y="1"/>
                      <a:pt x="33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7"/>
              <p:cNvSpPr/>
              <p:nvPr/>
            </p:nvSpPr>
            <p:spPr>
              <a:xfrm>
                <a:off x="5299162" y="2177102"/>
                <a:ext cx="4003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9" extrusionOk="0">
                    <a:moveTo>
                      <a:pt x="834" y="1"/>
                    </a:moveTo>
                    <a:cubicBezTo>
                      <a:pt x="400" y="1"/>
                      <a:pt x="0" y="401"/>
                      <a:pt x="0" y="835"/>
                    </a:cubicBezTo>
                    <a:cubicBezTo>
                      <a:pt x="0" y="1302"/>
                      <a:pt x="400" y="1668"/>
                      <a:pt x="834" y="1668"/>
                    </a:cubicBezTo>
                    <a:cubicBezTo>
                      <a:pt x="1301" y="1668"/>
                      <a:pt x="1668" y="1302"/>
                      <a:pt x="1668" y="835"/>
                    </a:cubicBezTo>
                    <a:cubicBezTo>
                      <a:pt x="1668" y="401"/>
                      <a:pt x="1301" y="1"/>
                      <a:pt x="8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7"/>
              <p:cNvSpPr/>
              <p:nvPr/>
            </p:nvSpPr>
            <p:spPr>
              <a:xfrm>
                <a:off x="5575182" y="2437075"/>
                <a:ext cx="4003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1" extrusionOk="0">
                    <a:moveTo>
                      <a:pt x="893" y="1"/>
                    </a:moveTo>
                    <a:cubicBezTo>
                      <a:pt x="874" y="1"/>
                      <a:pt x="854" y="1"/>
                      <a:pt x="834" y="3"/>
                    </a:cubicBezTo>
                    <a:cubicBezTo>
                      <a:pt x="401" y="3"/>
                      <a:pt x="0" y="403"/>
                      <a:pt x="0" y="837"/>
                    </a:cubicBezTo>
                    <a:cubicBezTo>
                      <a:pt x="0" y="1304"/>
                      <a:pt x="401" y="1671"/>
                      <a:pt x="834" y="1671"/>
                    </a:cubicBezTo>
                    <a:cubicBezTo>
                      <a:pt x="1301" y="1671"/>
                      <a:pt x="1668" y="1304"/>
                      <a:pt x="1668" y="837"/>
                    </a:cubicBezTo>
                    <a:cubicBezTo>
                      <a:pt x="1668" y="357"/>
                      <a:pt x="1332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7"/>
              <p:cNvSpPr/>
              <p:nvPr/>
            </p:nvSpPr>
            <p:spPr>
              <a:xfrm>
                <a:off x="5318350" y="2197105"/>
                <a:ext cx="277650" cy="260045"/>
              </a:xfrm>
              <a:custGeom>
                <a:avLst/>
                <a:gdLst/>
                <a:ahLst/>
                <a:cxnLst/>
                <a:rect l="l" t="t" r="r" b="b"/>
                <a:pathLst>
                  <a:path w="11576" h="10842" fill="none" extrusionOk="0">
                    <a:moveTo>
                      <a:pt x="1" y="1"/>
                    </a:moveTo>
                    <a:lnTo>
                      <a:pt x="11576" y="10842"/>
                    </a:lnTo>
                  </a:path>
                </a:pathLst>
              </a:custGeom>
              <a:noFill/>
              <a:ln w="83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7"/>
              <p:cNvSpPr/>
              <p:nvPr/>
            </p:nvSpPr>
            <p:spPr>
              <a:xfrm>
                <a:off x="5106347" y="2650159"/>
                <a:ext cx="335238" cy="33627"/>
              </a:xfrm>
              <a:custGeom>
                <a:avLst/>
                <a:gdLst/>
                <a:ahLst/>
                <a:cxnLst/>
                <a:rect l="l" t="t" r="r" b="b"/>
                <a:pathLst>
                  <a:path w="13977" h="1402" extrusionOk="0">
                    <a:moveTo>
                      <a:pt x="701" y="1"/>
                    </a:moveTo>
                    <a:cubicBezTo>
                      <a:pt x="334" y="1"/>
                      <a:pt x="0" y="334"/>
                      <a:pt x="0" y="701"/>
                    </a:cubicBezTo>
                    <a:cubicBezTo>
                      <a:pt x="0" y="1068"/>
                      <a:pt x="334" y="1402"/>
                      <a:pt x="701" y="1402"/>
                    </a:cubicBezTo>
                    <a:lnTo>
                      <a:pt x="13276" y="1402"/>
                    </a:lnTo>
                    <a:cubicBezTo>
                      <a:pt x="13643" y="1402"/>
                      <a:pt x="13977" y="1102"/>
                      <a:pt x="13977" y="701"/>
                    </a:cubicBezTo>
                    <a:cubicBezTo>
                      <a:pt x="13977" y="334"/>
                      <a:pt x="13643" y="1"/>
                      <a:pt x="1327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7"/>
              <p:cNvSpPr/>
              <p:nvPr/>
            </p:nvSpPr>
            <p:spPr>
              <a:xfrm>
                <a:off x="5105531" y="2742165"/>
                <a:ext cx="221645" cy="33627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402" extrusionOk="0">
                    <a:moveTo>
                      <a:pt x="701" y="1"/>
                    </a:moveTo>
                    <a:cubicBezTo>
                      <a:pt x="334" y="1"/>
                      <a:pt x="1" y="335"/>
                      <a:pt x="1" y="701"/>
                    </a:cubicBezTo>
                    <a:cubicBezTo>
                      <a:pt x="1" y="1068"/>
                      <a:pt x="334" y="1402"/>
                      <a:pt x="701" y="1402"/>
                    </a:cubicBezTo>
                    <a:lnTo>
                      <a:pt x="8540" y="1402"/>
                    </a:lnTo>
                    <a:cubicBezTo>
                      <a:pt x="8907" y="1402"/>
                      <a:pt x="9241" y="1102"/>
                      <a:pt x="9241" y="701"/>
                    </a:cubicBezTo>
                    <a:cubicBezTo>
                      <a:pt x="9241" y="335"/>
                      <a:pt x="8907" y="1"/>
                      <a:pt x="854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7"/>
              <p:cNvSpPr/>
              <p:nvPr/>
            </p:nvSpPr>
            <p:spPr>
              <a:xfrm>
                <a:off x="5106347" y="2834196"/>
                <a:ext cx="335238" cy="33627"/>
              </a:xfrm>
              <a:custGeom>
                <a:avLst/>
                <a:gdLst/>
                <a:ahLst/>
                <a:cxnLst/>
                <a:rect l="l" t="t" r="r" b="b"/>
                <a:pathLst>
                  <a:path w="13977" h="1402" extrusionOk="0">
                    <a:moveTo>
                      <a:pt x="701" y="0"/>
                    </a:moveTo>
                    <a:cubicBezTo>
                      <a:pt x="334" y="0"/>
                      <a:pt x="0" y="334"/>
                      <a:pt x="0" y="701"/>
                    </a:cubicBezTo>
                    <a:cubicBezTo>
                      <a:pt x="0" y="1067"/>
                      <a:pt x="334" y="1401"/>
                      <a:pt x="701" y="1401"/>
                    </a:cubicBezTo>
                    <a:lnTo>
                      <a:pt x="13276" y="1401"/>
                    </a:lnTo>
                    <a:cubicBezTo>
                      <a:pt x="13643" y="1401"/>
                      <a:pt x="13977" y="1067"/>
                      <a:pt x="13977" y="701"/>
                    </a:cubicBezTo>
                    <a:cubicBezTo>
                      <a:pt x="13977" y="334"/>
                      <a:pt x="13643" y="0"/>
                      <a:pt x="132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7"/>
              <p:cNvSpPr/>
              <p:nvPr/>
            </p:nvSpPr>
            <p:spPr>
              <a:xfrm>
                <a:off x="5937619" y="2789966"/>
                <a:ext cx="109635" cy="141631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5905" extrusionOk="0">
                    <a:moveTo>
                      <a:pt x="2969" y="0"/>
                    </a:moveTo>
                    <a:lnTo>
                      <a:pt x="0" y="2936"/>
                    </a:lnTo>
                    <a:lnTo>
                      <a:pt x="2969" y="5904"/>
                    </a:lnTo>
                    <a:cubicBezTo>
                      <a:pt x="4570" y="4270"/>
                      <a:pt x="4570" y="1635"/>
                      <a:pt x="29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7"/>
              <p:cNvSpPr/>
              <p:nvPr/>
            </p:nvSpPr>
            <p:spPr>
              <a:xfrm>
                <a:off x="5858397" y="2785169"/>
                <a:ext cx="152041" cy="152017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6338" extrusionOk="0">
                    <a:moveTo>
                      <a:pt x="3170" y="0"/>
                    </a:moveTo>
                    <a:cubicBezTo>
                      <a:pt x="1435" y="0"/>
                      <a:pt x="1" y="1434"/>
                      <a:pt x="1" y="3169"/>
                    </a:cubicBezTo>
                    <a:cubicBezTo>
                      <a:pt x="1" y="4937"/>
                      <a:pt x="1435" y="6338"/>
                      <a:pt x="3170" y="6338"/>
                    </a:cubicBezTo>
                    <a:cubicBezTo>
                      <a:pt x="4938" y="6338"/>
                      <a:pt x="6339" y="4937"/>
                      <a:pt x="6339" y="3169"/>
                    </a:cubicBezTo>
                    <a:cubicBezTo>
                      <a:pt x="6339" y="1434"/>
                      <a:pt x="4938" y="0"/>
                      <a:pt x="3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7"/>
              <p:cNvSpPr/>
              <p:nvPr/>
            </p:nvSpPr>
            <p:spPr>
              <a:xfrm>
                <a:off x="5669587" y="2731563"/>
                <a:ext cx="264842" cy="129639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5405" fill="none" extrusionOk="0">
                    <a:moveTo>
                      <a:pt x="11042" y="5404"/>
                    </a:moveTo>
                    <a:lnTo>
                      <a:pt x="7172" y="0"/>
                    </a:lnTo>
                    <a:lnTo>
                      <a:pt x="1" y="0"/>
                    </a:lnTo>
                  </a:path>
                </a:pathLst>
              </a:custGeom>
              <a:solidFill>
                <a:schemeClr val="dk2"/>
              </a:solidFill>
              <a:ln w="83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7"/>
              <p:cNvSpPr/>
              <p:nvPr/>
            </p:nvSpPr>
            <p:spPr>
              <a:xfrm>
                <a:off x="5649583" y="2711559"/>
                <a:ext cx="4003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9" extrusionOk="0">
                    <a:moveTo>
                      <a:pt x="835" y="0"/>
                    </a:moveTo>
                    <a:cubicBezTo>
                      <a:pt x="368" y="0"/>
                      <a:pt x="1" y="367"/>
                      <a:pt x="1" y="834"/>
                    </a:cubicBezTo>
                    <a:cubicBezTo>
                      <a:pt x="1" y="1301"/>
                      <a:pt x="368" y="1668"/>
                      <a:pt x="835" y="1668"/>
                    </a:cubicBezTo>
                    <a:cubicBezTo>
                      <a:pt x="1302" y="1668"/>
                      <a:pt x="1668" y="1301"/>
                      <a:pt x="1668" y="834"/>
                    </a:cubicBezTo>
                    <a:cubicBezTo>
                      <a:pt x="1668" y="367"/>
                      <a:pt x="1302" y="0"/>
                      <a:pt x="8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7"/>
              <p:cNvSpPr/>
              <p:nvPr/>
            </p:nvSpPr>
            <p:spPr>
              <a:xfrm>
                <a:off x="5916800" y="2841174"/>
                <a:ext cx="40031" cy="40007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8" extrusionOk="0">
                    <a:moveTo>
                      <a:pt x="835" y="0"/>
                    </a:moveTo>
                    <a:cubicBezTo>
                      <a:pt x="368" y="0"/>
                      <a:pt x="1" y="400"/>
                      <a:pt x="1" y="834"/>
                    </a:cubicBezTo>
                    <a:cubicBezTo>
                      <a:pt x="1" y="1301"/>
                      <a:pt x="368" y="1668"/>
                      <a:pt x="835" y="1668"/>
                    </a:cubicBezTo>
                    <a:cubicBezTo>
                      <a:pt x="1268" y="1668"/>
                      <a:pt x="1669" y="1301"/>
                      <a:pt x="1669" y="834"/>
                    </a:cubicBezTo>
                    <a:cubicBezTo>
                      <a:pt x="1669" y="367"/>
                      <a:pt x="1268" y="0"/>
                      <a:pt x="8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7"/>
              <p:cNvSpPr/>
              <p:nvPr/>
            </p:nvSpPr>
            <p:spPr>
              <a:xfrm>
                <a:off x="5861827" y="1873666"/>
                <a:ext cx="72818" cy="73610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69" extrusionOk="0">
                    <a:moveTo>
                      <a:pt x="601" y="0"/>
                    </a:moveTo>
                    <a:cubicBezTo>
                      <a:pt x="267" y="0"/>
                      <a:pt x="0" y="300"/>
                      <a:pt x="0" y="601"/>
                    </a:cubicBezTo>
                    <a:lnTo>
                      <a:pt x="0" y="2469"/>
                    </a:lnTo>
                    <a:cubicBezTo>
                      <a:pt x="0" y="2802"/>
                      <a:pt x="301" y="3069"/>
                      <a:pt x="601" y="3069"/>
                    </a:cubicBezTo>
                    <a:lnTo>
                      <a:pt x="2469" y="3069"/>
                    </a:lnTo>
                    <a:cubicBezTo>
                      <a:pt x="2802" y="3069"/>
                      <a:pt x="3036" y="2802"/>
                      <a:pt x="3036" y="2469"/>
                    </a:cubicBezTo>
                    <a:lnTo>
                      <a:pt x="3036" y="601"/>
                    </a:lnTo>
                    <a:cubicBezTo>
                      <a:pt x="3036" y="267"/>
                      <a:pt x="2769" y="0"/>
                      <a:pt x="24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7"/>
              <p:cNvSpPr/>
              <p:nvPr/>
            </p:nvSpPr>
            <p:spPr>
              <a:xfrm>
                <a:off x="5993841" y="1873666"/>
                <a:ext cx="73634" cy="7361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069" extrusionOk="0">
                    <a:moveTo>
                      <a:pt x="601" y="0"/>
                    </a:moveTo>
                    <a:cubicBezTo>
                      <a:pt x="267" y="0"/>
                      <a:pt x="0" y="300"/>
                      <a:pt x="0" y="601"/>
                    </a:cubicBezTo>
                    <a:lnTo>
                      <a:pt x="0" y="2469"/>
                    </a:lnTo>
                    <a:cubicBezTo>
                      <a:pt x="0" y="2802"/>
                      <a:pt x="301" y="3069"/>
                      <a:pt x="601" y="3069"/>
                    </a:cubicBezTo>
                    <a:lnTo>
                      <a:pt x="2469" y="3069"/>
                    </a:lnTo>
                    <a:cubicBezTo>
                      <a:pt x="2769" y="3069"/>
                      <a:pt x="3002" y="2802"/>
                      <a:pt x="3069" y="2469"/>
                    </a:cubicBezTo>
                    <a:lnTo>
                      <a:pt x="3069" y="601"/>
                    </a:lnTo>
                    <a:cubicBezTo>
                      <a:pt x="3069" y="267"/>
                      <a:pt x="2769" y="0"/>
                      <a:pt x="24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7"/>
              <p:cNvSpPr/>
              <p:nvPr/>
            </p:nvSpPr>
            <p:spPr>
              <a:xfrm>
                <a:off x="6125039" y="1873666"/>
                <a:ext cx="72842" cy="7361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069" extrusionOk="0">
                    <a:moveTo>
                      <a:pt x="568" y="0"/>
                    </a:moveTo>
                    <a:cubicBezTo>
                      <a:pt x="234" y="0"/>
                      <a:pt x="1" y="300"/>
                      <a:pt x="1" y="601"/>
                    </a:cubicBezTo>
                    <a:lnTo>
                      <a:pt x="1" y="2469"/>
                    </a:lnTo>
                    <a:cubicBezTo>
                      <a:pt x="1" y="2802"/>
                      <a:pt x="301" y="3069"/>
                      <a:pt x="568" y="3069"/>
                    </a:cubicBezTo>
                    <a:lnTo>
                      <a:pt x="2469" y="3069"/>
                    </a:lnTo>
                    <a:cubicBezTo>
                      <a:pt x="2736" y="3069"/>
                      <a:pt x="3003" y="2802"/>
                      <a:pt x="3036" y="2469"/>
                    </a:cubicBezTo>
                    <a:lnTo>
                      <a:pt x="3036" y="601"/>
                    </a:lnTo>
                    <a:cubicBezTo>
                      <a:pt x="3036" y="267"/>
                      <a:pt x="2736" y="0"/>
                      <a:pt x="24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0" name="Google Shape;470;p27"/>
            <p:cNvGrpSpPr/>
            <p:nvPr/>
          </p:nvGrpSpPr>
          <p:grpSpPr>
            <a:xfrm>
              <a:off x="6228350" y="1951400"/>
              <a:ext cx="2013725" cy="2657100"/>
              <a:chOff x="1886325" y="2165225"/>
              <a:chExt cx="2013725" cy="2657100"/>
            </a:xfrm>
          </p:grpSpPr>
          <p:sp>
            <p:nvSpPr>
              <p:cNvPr id="471" name="Google Shape;471;p27"/>
              <p:cNvSpPr/>
              <p:nvPr/>
            </p:nvSpPr>
            <p:spPr>
              <a:xfrm>
                <a:off x="2598350" y="3381800"/>
                <a:ext cx="413400" cy="1355675"/>
              </a:xfrm>
              <a:custGeom>
                <a:avLst/>
                <a:gdLst/>
                <a:ahLst/>
                <a:cxnLst/>
                <a:rect l="l" t="t" r="r" b="b"/>
                <a:pathLst>
                  <a:path w="16536" h="54227" extrusionOk="0">
                    <a:moveTo>
                      <a:pt x="13496" y="0"/>
                    </a:moveTo>
                    <a:lnTo>
                      <a:pt x="0" y="1794"/>
                    </a:lnTo>
                    <a:lnTo>
                      <a:pt x="7599" y="54226"/>
                    </a:lnTo>
                    <a:lnTo>
                      <a:pt x="16535" y="54226"/>
                    </a:lnTo>
                    <a:lnTo>
                      <a:pt x="134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7"/>
              <p:cNvSpPr/>
              <p:nvPr/>
            </p:nvSpPr>
            <p:spPr>
              <a:xfrm>
                <a:off x="2336175" y="3381800"/>
                <a:ext cx="334375" cy="1355675"/>
              </a:xfrm>
              <a:custGeom>
                <a:avLst/>
                <a:gdLst/>
                <a:ahLst/>
                <a:cxnLst/>
                <a:rect l="l" t="t" r="r" b="b"/>
                <a:pathLst>
                  <a:path w="13375" h="54227" extrusionOk="0">
                    <a:moveTo>
                      <a:pt x="13375" y="0"/>
                    </a:moveTo>
                    <a:lnTo>
                      <a:pt x="973" y="2827"/>
                    </a:lnTo>
                    <a:lnTo>
                      <a:pt x="1" y="54226"/>
                    </a:lnTo>
                    <a:lnTo>
                      <a:pt x="8967" y="54226"/>
                    </a:lnTo>
                    <a:lnTo>
                      <a:pt x="133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7"/>
              <p:cNvSpPr/>
              <p:nvPr/>
            </p:nvSpPr>
            <p:spPr>
              <a:xfrm>
                <a:off x="2843025" y="4737450"/>
                <a:ext cx="225700" cy="84875"/>
              </a:xfrm>
              <a:custGeom>
                <a:avLst/>
                <a:gdLst/>
                <a:ahLst/>
                <a:cxnLst/>
                <a:rect l="l" t="t" r="r" b="b"/>
                <a:pathLst>
                  <a:path w="9028" h="3395" extrusionOk="0">
                    <a:moveTo>
                      <a:pt x="0" y="0"/>
                    </a:moveTo>
                    <a:lnTo>
                      <a:pt x="0" y="3313"/>
                    </a:lnTo>
                    <a:cubicBezTo>
                      <a:pt x="0" y="3313"/>
                      <a:pt x="3675" y="3394"/>
                      <a:pt x="6242" y="3394"/>
                    </a:cubicBezTo>
                    <a:cubicBezTo>
                      <a:pt x="7525" y="3394"/>
                      <a:pt x="8532" y="3374"/>
                      <a:pt x="8663" y="3313"/>
                    </a:cubicBezTo>
                    <a:cubicBezTo>
                      <a:pt x="9028" y="3131"/>
                      <a:pt x="4651" y="547"/>
                      <a:pt x="4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7"/>
              <p:cNvSpPr/>
              <p:nvPr/>
            </p:nvSpPr>
            <p:spPr>
              <a:xfrm>
                <a:off x="2395450" y="4737450"/>
                <a:ext cx="225700" cy="84875"/>
              </a:xfrm>
              <a:custGeom>
                <a:avLst/>
                <a:gdLst/>
                <a:ahLst/>
                <a:cxnLst/>
                <a:rect l="l" t="t" r="r" b="b"/>
                <a:pathLst>
                  <a:path w="9028" h="3395" extrusionOk="0">
                    <a:moveTo>
                      <a:pt x="0" y="0"/>
                    </a:moveTo>
                    <a:lnTo>
                      <a:pt x="0" y="3313"/>
                    </a:lnTo>
                    <a:cubicBezTo>
                      <a:pt x="0" y="3313"/>
                      <a:pt x="3675" y="3394"/>
                      <a:pt x="6242" y="3394"/>
                    </a:cubicBezTo>
                    <a:cubicBezTo>
                      <a:pt x="7525" y="3394"/>
                      <a:pt x="8531" y="3374"/>
                      <a:pt x="8663" y="3313"/>
                    </a:cubicBezTo>
                    <a:cubicBezTo>
                      <a:pt x="9028" y="3131"/>
                      <a:pt x="4681" y="547"/>
                      <a:pt x="4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7"/>
              <p:cNvSpPr/>
              <p:nvPr/>
            </p:nvSpPr>
            <p:spPr>
              <a:xfrm>
                <a:off x="2357450" y="2450925"/>
                <a:ext cx="669500" cy="819200"/>
              </a:xfrm>
              <a:custGeom>
                <a:avLst/>
                <a:gdLst/>
                <a:ahLst/>
                <a:cxnLst/>
                <a:rect l="l" t="t" r="r" b="b"/>
                <a:pathLst>
                  <a:path w="26780" h="32768" extrusionOk="0">
                    <a:moveTo>
                      <a:pt x="12189" y="1"/>
                    </a:moveTo>
                    <a:cubicBezTo>
                      <a:pt x="12189" y="1"/>
                      <a:pt x="11247" y="6992"/>
                      <a:pt x="10366" y="7357"/>
                    </a:cubicBezTo>
                    <a:cubicBezTo>
                      <a:pt x="9545" y="7691"/>
                      <a:pt x="2645" y="8724"/>
                      <a:pt x="1976" y="10913"/>
                    </a:cubicBezTo>
                    <a:cubicBezTo>
                      <a:pt x="1277" y="13132"/>
                      <a:pt x="1" y="32767"/>
                      <a:pt x="1" y="32767"/>
                    </a:cubicBezTo>
                    <a:lnTo>
                      <a:pt x="25259" y="32767"/>
                    </a:lnTo>
                    <a:cubicBezTo>
                      <a:pt x="25259" y="32767"/>
                      <a:pt x="26779" y="12858"/>
                      <a:pt x="25259" y="11673"/>
                    </a:cubicBezTo>
                    <a:cubicBezTo>
                      <a:pt x="23740" y="10487"/>
                      <a:pt x="18360" y="7691"/>
                      <a:pt x="17174" y="7691"/>
                    </a:cubicBezTo>
                    <a:cubicBezTo>
                      <a:pt x="15989" y="7691"/>
                      <a:pt x="15715" y="244"/>
                      <a:pt x="15715" y="244"/>
                    </a:cubicBezTo>
                    <a:lnTo>
                      <a:pt x="12189" y="1"/>
                    </a:ln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7"/>
              <p:cNvSpPr/>
              <p:nvPr/>
            </p:nvSpPr>
            <p:spPr>
              <a:xfrm>
                <a:off x="2365050" y="2634825"/>
                <a:ext cx="661125" cy="783475"/>
              </a:xfrm>
              <a:custGeom>
                <a:avLst/>
                <a:gdLst/>
                <a:ahLst/>
                <a:cxnLst/>
                <a:rect l="l" t="t" r="r" b="b"/>
                <a:pathLst>
                  <a:path w="26445" h="31339" extrusionOk="0">
                    <a:moveTo>
                      <a:pt x="10092" y="1"/>
                    </a:moveTo>
                    <a:cubicBezTo>
                      <a:pt x="10092" y="1"/>
                      <a:pt x="2037" y="1095"/>
                      <a:pt x="1004" y="2706"/>
                    </a:cubicBezTo>
                    <a:cubicBezTo>
                      <a:pt x="1" y="4347"/>
                      <a:pt x="1216" y="31338"/>
                      <a:pt x="1216" y="31338"/>
                    </a:cubicBezTo>
                    <a:lnTo>
                      <a:pt x="24044" y="31338"/>
                    </a:lnTo>
                    <a:cubicBezTo>
                      <a:pt x="24044" y="31338"/>
                      <a:pt x="26445" y="3071"/>
                      <a:pt x="22645" y="1916"/>
                    </a:cubicBezTo>
                    <a:cubicBezTo>
                      <a:pt x="18876" y="821"/>
                      <a:pt x="16901" y="335"/>
                      <a:pt x="16901" y="335"/>
                    </a:cubicBezTo>
                    <a:lnTo>
                      <a:pt x="14013" y="6870"/>
                    </a:lnTo>
                    <a:lnTo>
                      <a:pt x="100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7"/>
              <p:cNvSpPr/>
              <p:nvPr/>
            </p:nvSpPr>
            <p:spPr>
              <a:xfrm>
                <a:off x="2653500" y="2397275"/>
                <a:ext cx="148525" cy="170700"/>
              </a:xfrm>
              <a:custGeom>
                <a:avLst/>
                <a:gdLst/>
                <a:ahLst/>
                <a:cxnLst/>
                <a:rect l="l" t="t" r="r" b="b"/>
                <a:pathLst>
                  <a:path w="5941" h="6828" extrusionOk="0">
                    <a:moveTo>
                      <a:pt x="2988" y="0"/>
                    </a:moveTo>
                    <a:cubicBezTo>
                      <a:pt x="581" y="0"/>
                      <a:pt x="0" y="5564"/>
                      <a:pt x="530" y="5946"/>
                    </a:cubicBezTo>
                    <a:cubicBezTo>
                      <a:pt x="1107" y="6372"/>
                      <a:pt x="4147" y="6828"/>
                      <a:pt x="4572" y="6828"/>
                    </a:cubicBezTo>
                    <a:cubicBezTo>
                      <a:pt x="5302" y="6828"/>
                      <a:pt x="5940" y="1205"/>
                      <a:pt x="5788" y="779"/>
                    </a:cubicBezTo>
                    <a:cubicBezTo>
                      <a:pt x="5506" y="45"/>
                      <a:pt x="3546" y="19"/>
                      <a:pt x="3268" y="19"/>
                    </a:cubicBezTo>
                    <a:cubicBezTo>
                      <a:pt x="3246" y="19"/>
                      <a:pt x="3235" y="19"/>
                      <a:pt x="3235" y="19"/>
                    </a:cubicBezTo>
                    <a:cubicBezTo>
                      <a:pt x="3151" y="6"/>
                      <a:pt x="3068" y="0"/>
                      <a:pt x="2988" y="0"/>
                    </a:cubicBezTo>
                    <a:close/>
                  </a:path>
                </a:pathLst>
              </a:custGeom>
              <a:solidFill>
                <a:srgbClr val="5B32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7"/>
              <p:cNvSpPr/>
              <p:nvPr/>
            </p:nvSpPr>
            <p:spPr>
              <a:xfrm>
                <a:off x="2710800" y="2421225"/>
                <a:ext cx="9272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5538" extrusionOk="0">
                    <a:moveTo>
                      <a:pt x="3199" y="1"/>
                    </a:moveTo>
                    <a:cubicBezTo>
                      <a:pt x="2918" y="1"/>
                      <a:pt x="1520" y="885"/>
                      <a:pt x="1520" y="885"/>
                    </a:cubicBezTo>
                    <a:cubicBezTo>
                      <a:pt x="1520" y="885"/>
                      <a:pt x="578" y="1645"/>
                      <a:pt x="335" y="2861"/>
                    </a:cubicBezTo>
                    <a:cubicBezTo>
                      <a:pt x="183" y="3621"/>
                      <a:pt x="1" y="3894"/>
                      <a:pt x="791" y="4745"/>
                    </a:cubicBezTo>
                    <a:cubicBezTo>
                      <a:pt x="1232" y="5186"/>
                      <a:pt x="2048" y="5538"/>
                      <a:pt x="2467" y="5538"/>
                    </a:cubicBezTo>
                    <a:cubicBezTo>
                      <a:pt x="2540" y="5538"/>
                      <a:pt x="2600" y="5527"/>
                      <a:pt x="2645" y="5505"/>
                    </a:cubicBezTo>
                    <a:cubicBezTo>
                      <a:pt x="2797" y="5414"/>
                      <a:pt x="3101" y="3742"/>
                      <a:pt x="3101" y="3742"/>
                    </a:cubicBezTo>
                    <a:cubicBezTo>
                      <a:pt x="3101" y="3742"/>
                      <a:pt x="3709" y="1493"/>
                      <a:pt x="3557" y="763"/>
                    </a:cubicBezTo>
                    <a:cubicBezTo>
                      <a:pt x="3435" y="64"/>
                      <a:pt x="3435" y="95"/>
                      <a:pt x="3223" y="3"/>
                    </a:cubicBezTo>
                    <a:cubicBezTo>
                      <a:pt x="3216" y="2"/>
                      <a:pt x="3208" y="1"/>
                      <a:pt x="3199" y="1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7"/>
              <p:cNvSpPr/>
              <p:nvPr/>
            </p:nvSpPr>
            <p:spPr>
              <a:xfrm>
                <a:off x="2205475" y="2644500"/>
                <a:ext cx="371600" cy="1345225"/>
              </a:xfrm>
              <a:custGeom>
                <a:avLst/>
                <a:gdLst/>
                <a:ahLst/>
                <a:cxnLst/>
                <a:rect l="l" t="t" r="r" b="b"/>
                <a:pathLst>
                  <a:path w="14864" h="53809" extrusionOk="0">
                    <a:moveTo>
                      <a:pt x="14314" y="1"/>
                    </a:moveTo>
                    <a:cubicBezTo>
                      <a:pt x="12192" y="1"/>
                      <a:pt x="4567" y="292"/>
                      <a:pt x="2949" y="4416"/>
                    </a:cubicBezTo>
                    <a:cubicBezTo>
                      <a:pt x="1946" y="7091"/>
                      <a:pt x="0" y="53353"/>
                      <a:pt x="0" y="53353"/>
                    </a:cubicBezTo>
                    <a:lnTo>
                      <a:pt x="12767" y="53809"/>
                    </a:lnTo>
                    <a:lnTo>
                      <a:pt x="14864" y="9"/>
                    </a:lnTo>
                    <a:cubicBezTo>
                      <a:pt x="14864" y="9"/>
                      <a:pt x="14664" y="1"/>
                      <a:pt x="14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7"/>
              <p:cNvSpPr/>
              <p:nvPr/>
            </p:nvSpPr>
            <p:spPr>
              <a:xfrm>
                <a:off x="2787550" y="2643175"/>
                <a:ext cx="357175" cy="1346550"/>
              </a:xfrm>
              <a:custGeom>
                <a:avLst/>
                <a:gdLst/>
                <a:ahLst/>
                <a:cxnLst/>
                <a:rect l="l" t="t" r="r" b="b"/>
                <a:pathLst>
                  <a:path w="14287" h="53862" extrusionOk="0">
                    <a:moveTo>
                      <a:pt x="1" y="1"/>
                    </a:moveTo>
                    <a:lnTo>
                      <a:pt x="1" y="53862"/>
                    </a:lnTo>
                    <a:lnTo>
                      <a:pt x="14287" y="53862"/>
                    </a:lnTo>
                    <a:cubicBezTo>
                      <a:pt x="14287" y="53862"/>
                      <a:pt x="11642" y="6110"/>
                      <a:pt x="9849" y="3922"/>
                    </a:cubicBezTo>
                    <a:cubicBezTo>
                      <a:pt x="8086" y="1703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7"/>
              <p:cNvSpPr/>
              <p:nvPr/>
            </p:nvSpPr>
            <p:spPr>
              <a:xfrm>
                <a:off x="2697750" y="2574050"/>
                <a:ext cx="905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3623" h="3412" extrusionOk="0">
                    <a:moveTo>
                      <a:pt x="618" y="0"/>
                    </a:moveTo>
                    <a:cubicBezTo>
                      <a:pt x="1" y="0"/>
                      <a:pt x="177" y="2548"/>
                      <a:pt x="1100" y="3191"/>
                    </a:cubicBezTo>
                    <a:cubicBezTo>
                      <a:pt x="1331" y="3350"/>
                      <a:pt x="1569" y="3411"/>
                      <a:pt x="1801" y="3411"/>
                    </a:cubicBezTo>
                    <a:cubicBezTo>
                      <a:pt x="2545" y="3411"/>
                      <a:pt x="3225" y="2782"/>
                      <a:pt x="3410" y="2736"/>
                    </a:cubicBezTo>
                    <a:cubicBezTo>
                      <a:pt x="3623" y="2644"/>
                      <a:pt x="2863" y="2036"/>
                      <a:pt x="2620" y="699"/>
                    </a:cubicBezTo>
                    <a:cubicBezTo>
                      <a:pt x="2620" y="699"/>
                      <a:pt x="2552" y="723"/>
                      <a:pt x="2417" y="723"/>
                    </a:cubicBezTo>
                    <a:cubicBezTo>
                      <a:pt x="2147" y="723"/>
                      <a:pt x="1607" y="628"/>
                      <a:pt x="796" y="61"/>
                    </a:cubicBezTo>
                    <a:cubicBezTo>
                      <a:pt x="731" y="20"/>
                      <a:pt x="671" y="0"/>
                      <a:pt x="618" y="0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7"/>
              <p:cNvSpPr/>
              <p:nvPr/>
            </p:nvSpPr>
            <p:spPr>
              <a:xfrm>
                <a:off x="2575925" y="2321100"/>
                <a:ext cx="233700" cy="214275"/>
              </a:xfrm>
              <a:custGeom>
                <a:avLst/>
                <a:gdLst/>
                <a:ahLst/>
                <a:cxnLst/>
                <a:rect l="l" t="t" r="r" b="b"/>
                <a:pathLst>
                  <a:path w="9348" h="8571" extrusionOk="0">
                    <a:moveTo>
                      <a:pt x="5437" y="0"/>
                    </a:moveTo>
                    <a:cubicBezTo>
                      <a:pt x="3143" y="0"/>
                      <a:pt x="881" y="1575"/>
                      <a:pt x="958" y="3644"/>
                    </a:cubicBezTo>
                    <a:cubicBezTo>
                      <a:pt x="988" y="6106"/>
                      <a:pt x="2174" y="7565"/>
                      <a:pt x="897" y="7565"/>
                    </a:cubicBezTo>
                    <a:cubicBezTo>
                      <a:pt x="1" y="7565"/>
                      <a:pt x="1085" y="8571"/>
                      <a:pt x="2161" y="8571"/>
                    </a:cubicBezTo>
                    <a:cubicBezTo>
                      <a:pt x="2581" y="8571"/>
                      <a:pt x="2999" y="8417"/>
                      <a:pt x="3298" y="7990"/>
                    </a:cubicBezTo>
                    <a:cubicBezTo>
                      <a:pt x="4362" y="6410"/>
                      <a:pt x="4149" y="4069"/>
                      <a:pt x="5152" y="3431"/>
                    </a:cubicBezTo>
                    <a:cubicBezTo>
                      <a:pt x="5247" y="3368"/>
                      <a:pt x="5354" y="3341"/>
                      <a:pt x="5471" y="3341"/>
                    </a:cubicBezTo>
                    <a:cubicBezTo>
                      <a:pt x="6250" y="3341"/>
                      <a:pt x="7465" y="4551"/>
                      <a:pt x="8295" y="4551"/>
                    </a:cubicBezTo>
                    <a:cubicBezTo>
                      <a:pt x="8666" y="4551"/>
                      <a:pt x="8960" y="4310"/>
                      <a:pt x="9104" y="3613"/>
                    </a:cubicBezTo>
                    <a:cubicBezTo>
                      <a:pt x="9104" y="3613"/>
                      <a:pt x="9347" y="938"/>
                      <a:pt x="6733" y="179"/>
                    </a:cubicBezTo>
                    <a:cubicBezTo>
                      <a:pt x="6310" y="57"/>
                      <a:pt x="5873" y="0"/>
                      <a:pt x="54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7"/>
              <p:cNvSpPr/>
              <p:nvPr/>
            </p:nvSpPr>
            <p:spPr>
              <a:xfrm>
                <a:off x="2653050" y="2448325"/>
                <a:ext cx="34700" cy="56225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2249" extrusionOk="0">
                    <a:moveTo>
                      <a:pt x="583" y="1"/>
                    </a:moveTo>
                    <a:cubicBezTo>
                      <a:pt x="510" y="1"/>
                      <a:pt x="443" y="30"/>
                      <a:pt x="396" y="105"/>
                    </a:cubicBezTo>
                    <a:cubicBezTo>
                      <a:pt x="183" y="409"/>
                      <a:pt x="1" y="2050"/>
                      <a:pt x="639" y="2233"/>
                    </a:cubicBezTo>
                    <a:cubicBezTo>
                      <a:pt x="673" y="2244"/>
                      <a:pt x="707" y="2249"/>
                      <a:pt x="738" y="2249"/>
                    </a:cubicBezTo>
                    <a:cubicBezTo>
                      <a:pt x="1316" y="2249"/>
                      <a:pt x="1388" y="492"/>
                      <a:pt x="1186" y="348"/>
                    </a:cubicBezTo>
                    <a:cubicBezTo>
                      <a:pt x="1186" y="348"/>
                      <a:pt x="839" y="1"/>
                      <a:pt x="583" y="1"/>
                    </a:cubicBezTo>
                    <a:close/>
                  </a:path>
                </a:pathLst>
              </a:custGeom>
              <a:solidFill>
                <a:srgbClr val="5B32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7"/>
              <p:cNvSpPr/>
              <p:nvPr/>
            </p:nvSpPr>
            <p:spPr>
              <a:xfrm>
                <a:off x="2700925" y="2450925"/>
                <a:ext cx="59300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372" extrusionOk="0">
                    <a:moveTo>
                      <a:pt x="1186" y="1"/>
                    </a:moveTo>
                    <a:cubicBezTo>
                      <a:pt x="548" y="1"/>
                      <a:pt x="0" y="548"/>
                      <a:pt x="0" y="1186"/>
                    </a:cubicBezTo>
                    <a:cubicBezTo>
                      <a:pt x="0" y="1825"/>
                      <a:pt x="548" y="2372"/>
                      <a:pt x="1186" y="2372"/>
                    </a:cubicBezTo>
                    <a:cubicBezTo>
                      <a:pt x="1824" y="2372"/>
                      <a:pt x="2371" y="1825"/>
                      <a:pt x="2371" y="1186"/>
                    </a:cubicBezTo>
                    <a:cubicBezTo>
                      <a:pt x="2371" y="548"/>
                      <a:pt x="1824" y="1"/>
                      <a:pt x="1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7"/>
              <p:cNvSpPr/>
              <p:nvPr/>
            </p:nvSpPr>
            <p:spPr>
              <a:xfrm>
                <a:off x="2765525" y="2450925"/>
                <a:ext cx="51700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372" extrusionOk="0">
                    <a:moveTo>
                      <a:pt x="1034" y="1"/>
                    </a:moveTo>
                    <a:cubicBezTo>
                      <a:pt x="456" y="1"/>
                      <a:pt x="0" y="548"/>
                      <a:pt x="0" y="1186"/>
                    </a:cubicBezTo>
                    <a:cubicBezTo>
                      <a:pt x="0" y="1825"/>
                      <a:pt x="456" y="2372"/>
                      <a:pt x="1034" y="2372"/>
                    </a:cubicBezTo>
                    <a:cubicBezTo>
                      <a:pt x="1611" y="2372"/>
                      <a:pt x="2067" y="1825"/>
                      <a:pt x="2067" y="1186"/>
                    </a:cubicBezTo>
                    <a:cubicBezTo>
                      <a:pt x="2067" y="548"/>
                      <a:pt x="1611" y="1"/>
                      <a:pt x="10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7"/>
              <p:cNvSpPr/>
              <p:nvPr/>
            </p:nvSpPr>
            <p:spPr>
              <a:xfrm>
                <a:off x="2805800" y="3123800"/>
                <a:ext cx="528150" cy="278700"/>
              </a:xfrm>
              <a:custGeom>
                <a:avLst/>
                <a:gdLst/>
                <a:ahLst/>
                <a:cxnLst/>
                <a:rect l="l" t="t" r="r" b="b"/>
                <a:pathLst>
                  <a:path w="21126" h="11148" extrusionOk="0">
                    <a:moveTo>
                      <a:pt x="10888" y="1"/>
                    </a:moveTo>
                    <a:cubicBezTo>
                      <a:pt x="6948" y="1"/>
                      <a:pt x="3100" y="229"/>
                      <a:pt x="3100" y="229"/>
                    </a:cubicBezTo>
                    <a:lnTo>
                      <a:pt x="0" y="6156"/>
                    </a:lnTo>
                    <a:cubicBezTo>
                      <a:pt x="0" y="6156"/>
                      <a:pt x="9485" y="11147"/>
                      <a:pt x="14840" y="11147"/>
                    </a:cubicBezTo>
                    <a:cubicBezTo>
                      <a:pt x="15261" y="11147"/>
                      <a:pt x="15656" y="11116"/>
                      <a:pt x="16019" y="11050"/>
                    </a:cubicBezTo>
                    <a:cubicBezTo>
                      <a:pt x="19058" y="10503"/>
                      <a:pt x="21125" y="3877"/>
                      <a:pt x="19180" y="1050"/>
                    </a:cubicBezTo>
                    <a:cubicBezTo>
                      <a:pt x="18583" y="214"/>
                      <a:pt x="14692" y="1"/>
                      <a:pt x="108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7"/>
              <p:cNvSpPr/>
              <p:nvPr/>
            </p:nvSpPr>
            <p:spPr>
              <a:xfrm>
                <a:off x="2950175" y="2718125"/>
                <a:ext cx="361325" cy="513950"/>
              </a:xfrm>
              <a:custGeom>
                <a:avLst/>
                <a:gdLst/>
                <a:ahLst/>
                <a:cxnLst/>
                <a:rect l="l" t="t" r="r" b="b"/>
                <a:pathLst>
                  <a:path w="14453" h="20558" extrusionOk="0">
                    <a:moveTo>
                      <a:pt x="2141" y="0"/>
                    </a:moveTo>
                    <a:cubicBezTo>
                      <a:pt x="296" y="0"/>
                      <a:pt x="0" y="20164"/>
                      <a:pt x="0" y="20164"/>
                    </a:cubicBezTo>
                    <a:cubicBezTo>
                      <a:pt x="0" y="20164"/>
                      <a:pt x="4011" y="20557"/>
                      <a:pt x="7751" y="20557"/>
                    </a:cubicBezTo>
                    <a:cubicBezTo>
                      <a:pt x="11218" y="20557"/>
                      <a:pt x="14453" y="20220"/>
                      <a:pt x="14043" y="18918"/>
                    </a:cubicBezTo>
                    <a:cubicBezTo>
                      <a:pt x="9149" y="3234"/>
                      <a:pt x="2219" y="12"/>
                      <a:pt x="2219" y="12"/>
                    </a:cubicBezTo>
                    <a:cubicBezTo>
                      <a:pt x="2193" y="4"/>
                      <a:pt x="2167" y="0"/>
                      <a:pt x="21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7"/>
              <p:cNvSpPr/>
              <p:nvPr/>
            </p:nvSpPr>
            <p:spPr>
              <a:xfrm>
                <a:off x="2227500" y="2856725"/>
                <a:ext cx="828325" cy="600325"/>
              </a:xfrm>
              <a:custGeom>
                <a:avLst/>
                <a:gdLst/>
                <a:ahLst/>
                <a:cxnLst/>
                <a:rect l="l" t="t" r="r" b="b"/>
                <a:pathLst>
                  <a:path w="33133" h="24013" extrusionOk="0">
                    <a:moveTo>
                      <a:pt x="30822" y="0"/>
                    </a:moveTo>
                    <a:lnTo>
                      <a:pt x="1" y="20517"/>
                    </a:lnTo>
                    <a:lnTo>
                      <a:pt x="2311" y="24013"/>
                    </a:lnTo>
                    <a:lnTo>
                      <a:pt x="33132" y="3465"/>
                    </a:lnTo>
                    <a:lnTo>
                      <a:pt x="308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7"/>
              <p:cNvSpPr/>
              <p:nvPr/>
            </p:nvSpPr>
            <p:spPr>
              <a:xfrm>
                <a:off x="2885575" y="2165225"/>
                <a:ext cx="1014475" cy="983325"/>
              </a:xfrm>
              <a:custGeom>
                <a:avLst/>
                <a:gdLst/>
                <a:ahLst/>
                <a:cxnLst/>
                <a:rect l="l" t="t" r="r" b="b"/>
                <a:pathLst>
                  <a:path w="40579" h="39333" extrusionOk="0">
                    <a:moveTo>
                      <a:pt x="20275" y="4225"/>
                    </a:moveTo>
                    <a:cubicBezTo>
                      <a:pt x="25442" y="4225"/>
                      <a:pt x="30275" y="6809"/>
                      <a:pt x="33162" y="11125"/>
                    </a:cubicBezTo>
                    <a:cubicBezTo>
                      <a:pt x="35442" y="14590"/>
                      <a:pt x="36232" y="18693"/>
                      <a:pt x="35442" y="22766"/>
                    </a:cubicBezTo>
                    <a:cubicBezTo>
                      <a:pt x="34621" y="26839"/>
                      <a:pt x="32281" y="30335"/>
                      <a:pt x="28846" y="32615"/>
                    </a:cubicBezTo>
                    <a:cubicBezTo>
                      <a:pt x="26293" y="34286"/>
                      <a:pt x="23314" y="35198"/>
                      <a:pt x="20275" y="35198"/>
                    </a:cubicBezTo>
                    <a:cubicBezTo>
                      <a:pt x="15107" y="35198"/>
                      <a:pt x="10305" y="32615"/>
                      <a:pt x="7417" y="28268"/>
                    </a:cubicBezTo>
                    <a:cubicBezTo>
                      <a:pt x="5138" y="24803"/>
                      <a:pt x="4286" y="20700"/>
                      <a:pt x="5138" y="16657"/>
                    </a:cubicBezTo>
                    <a:cubicBezTo>
                      <a:pt x="5958" y="12584"/>
                      <a:pt x="8268" y="9088"/>
                      <a:pt x="11733" y="6809"/>
                    </a:cubicBezTo>
                    <a:cubicBezTo>
                      <a:pt x="14287" y="5137"/>
                      <a:pt x="17235" y="4225"/>
                      <a:pt x="20275" y="4225"/>
                    </a:cubicBezTo>
                    <a:close/>
                    <a:moveTo>
                      <a:pt x="20244" y="0"/>
                    </a:moveTo>
                    <a:cubicBezTo>
                      <a:pt x="16354" y="0"/>
                      <a:pt x="12615" y="1125"/>
                      <a:pt x="9363" y="3313"/>
                    </a:cubicBezTo>
                    <a:cubicBezTo>
                      <a:pt x="5016" y="6231"/>
                      <a:pt x="2037" y="10669"/>
                      <a:pt x="1004" y="15806"/>
                    </a:cubicBezTo>
                    <a:cubicBezTo>
                      <a:pt x="1" y="20943"/>
                      <a:pt x="1004" y="26171"/>
                      <a:pt x="3952" y="30548"/>
                    </a:cubicBezTo>
                    <a:cubicBezTo>
                      <a:pt x="7600" y="36049"/>
                      <a:pt x="13709" y="39332"/>
                      <a:pt x="20335" y="39332"/>
                    </a:cubicBezTo>
                    <a:cubicBezTo>
                      <a:pt x="24196" y="39332"/>
                      <a:pt x="27965" y="38177"/>
                      <a:pt x="31187" y="36019"/>
                    </a:cubicBezTo>
                    <a:cubicBezTo>
                      <a:pt x="35564" y="33101"/>
                      <a:pt x="38512" y="28633"/>
                      <a:pt x="39545" y="23526"/>
                    </a:cubicBezTo>
                    <a:cubicBezTo>
                      <a:pt x="40579" y="18389"/>
                      <a:pt x="39545" y="13131"/>
                      <a:pt x="36627" y="8784"/>
                    </a:cubicBezTo>
                    <a:cubicBezTo>
                      <a:pt x="32980" y="3252"/>
                      <a:pt x="26870" y="0"/>
                      <a:pt x="202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7"/>
              <p:cNvSpPr/>
              <p:nvPr/>
            </p:nvSpPr>
            <p:spPr>
              <a:xfrm>
                <a:off x="2029175" y="2931175"/>
                <a:ext cx="883025" cy="701400"/>
              </a:xfrm>
              <a:custGeom>
                <a:avLst/>
                <a:gdLst/>
                <a:ahLst/>
                <a:cxnLst/>
                <a:rect l="l" t="t" r="r" b="b"/>
                <a:pathLst>
                  <a:path w="35321" h="28056" extrusionOk="0">
                    <a:moveTo>
                      <a:pt x="29880" y="1"/>
                    </a:moveTo>
                    <a:lnTo>
                      <a:pt x="1" y="19880"/>
                    </a:lnTo>
                    <a:lnTo>
                      <a:pt x="5472" y="28056"/>
                    </a:lnTo>
                    <a:lnTo>
                      <a:pt x="35320" y="8177"/>
                    </a:lnTo>
                    <a:lnTo>
                      <a:pt x="298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7"/>
              <p:cNvSpPr/>
              <p:nvPr/>
            </p:nvSpPr>
            <p:spPr>
              <a:xfrm>
                <a:off x="2430400" y="3330875"/>
                <a:ext cx="146675" cy="136825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5473" extrusionOk="0">
                    <a:moveTo>
                      <a:pt x="2706" y="1"/>
                    </a:moveTo>
                    <a:lnTo>
                      <a:pt x="1" y="1825"/>
                    </a:lnTo>
                    <a:lnTo>
                      <a:pt x="4286" y="5472"/>
                    </a:lnTo>
                    <a:lnTo>
                      <a:pt x="5867" y="3800"/>
                    </a:lnTo>
                    <a:lnTo>
                      <a:pt x="5107" y="3041"/>
                    </a:lnTo>
                    <a:lnTo>
                      <a:pt x="5867" y="2189"/>
                    </a:lnTo>
                    <a:lnTo>
                      <a:pt x="2706" y="1"/>
                    </a:ln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7"/>
              <p:cNvSpPr/>
              <p:nvPr/>
            </p:nvSpPr>
            <p:spPr>
              <a:xfrm>
                <a:off x="1886325" y="2711575"/>
                <a:ext cx="658075" cy="762950"/>
              </a:xfrm>
              <a:custGeom>
                <a:avLst/>
                <a:gdLst/>
                <a:ahLst/>
                <a:cxnLst/>
                <a:rect l="l" t="t" r="r" b="b"/>
                <a:pathLst>
                  <a:path w="26323" h="30518" extrusionOk="0">
                    <a:moveTo>
                      <a:pt x="16931" y="1"/>
                    </a:moveTo>
                    <a:cubicBezTo>
                      <a:pt x="16931" y="1"/>
                      <a:pt x="0" y="12372"/>
                      <a:pt x="1125" y="18907"/>
                    </a:cubicBezTo>
                    <a:cubicBezTo>
                      <a:pt x="1794" y="22402"/>
                      <a:pt x="19757" y="30518"/>
                      <a:pt x="19757" y="30518"/>
                    </a:cubicBezTo>
                    <a:lnTo>
                      <a:pt x="26323" y="23314"/>
                    </a:lnTo>
                    <a:lnTo>
                      <a:pt x="16292" y="16749"/>
                    </a:lnTo>
                    <a:lnTo>
                      <a:pt x="22189" y="9727"/>
                    </a:lnTo>
                    <a:lnTo>
                      <a:pt x="1693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7"/>
              <p:cNvSpPr/>
              <p:nvPr/>
            </p:nvSpPr>
            <p:spPr>
              <a:xfrm>
                <a:off x="2760200" y="3093050"/>
                <a:ext cx="141350" cy="133000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5320" extrusionOk="0">
                    <a:moveTo>
                      <a:pt x="1399" y="0"/>
                    </a:moveTo>
                    <a:lnTo>
                      <a:pt x="0" y="1793"/>
                    </a:lnTo>
                    <a:lnTo>
                      <a:pt x="3405" y="5319"/>
                    </a:lnTo>
                    <a:lnTo>
                      <a:pt x="5654" y="2097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7"/>
              <p:cNvSpPr/>
              <p:nvPr/>
            </p:nvSpPr>
            <p:spPr>
              <a:xfrm>
                <a:off x="2274625" y="2950950"/>
                <a:ext cx="171000" cy="243175"/>
              </a:xfrm>
              <a:custGeom>
                <a:avLst/>
                <a:gdLst/>
                <a:ahLst/>
                <a:cxnLst/>
                <a:rect l="l" t="t" r="r" b="b"/>
                <a:pathLst>
                  <a:path w="6840" h="9727" extrusionOk="0">
                    <a:moveTo>
                      <a:pt x="6566" y="0"/>
                    </a:moveTo>
                    <a:lnTo>
                      <a:pt x="0" y="6535"/>
                    </a:lnTo>
                    <a:lnTo>
                      <a:pt x="4134" y="9727"/>
                    </a:lnTo>
                    <a:lnTo>
                      <a:pt x="4377" y="9423"/>
                    </a:lnTo>
                    <a:lnTo>
                      <a:pt x="608" y="6505"/>
                    </a:lnTo>
                    <a:lnTo>
                      <a:pt x="6840" y="274"/>
                    </a:lnTo>
                    <a:lnTo>
                      <a:pt x="65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7"/>
              <p:cNvSpPr/>
              <p:nvPr/>
            </p:nvSpPr>
            <p:spPr>
              <a:xfrm>
                <a:off x="2814900" y="3074050"/>
                <a:ext cx="285750" cy="325250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13010" extrusionOk="0">
                    <a:moveTo>
                      <a:pt x="4803" y="0"/>
                    </a:moveTo>
                    <a:lnTo>
                      <a:pt x="1" y="8511"/>
                    </a:lnTo>
                    <a:lnTo>
                      <a:pt x="214" y="8602"/>
                    </a:lnTo>
                    <a:cubicBezTo>
                      <a:pt x="578" y="8785"/>
                      <a:pt x="9028" y="12523"/>
                      <a:pt x="11369" y="13010"/>
                    </a:cubicBezTo>
                    <a:lnTo>
                      <a:pt x="11430" y="12614"/>
                    </a:lnTo>
                    <a:cubicBezTo>
                      <a:pt x="9332" y="12158"/>
                      <a:pt x="1825" y="8906"/>
                      <a:pt x="548" y="8329"/>
                    </a:cubicBezTo>
                    <a:lnTo>
                      <a:pt x="5138" y="213"/>
                    </a:lnTo>
                    <a:lnTo>
                      <a:pt x="48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7"/>
              <p:cNvSpPr/>
              <p:nvPr/>
            </p:nvSpPr>
            <p:spPr>
              <a:xfrm>
                <a:off x="2937250" y="3072525"/>
                <a:ext cx="209000" cy="91200"/>
              </a:xfrm>
              <a:custGeom>
                <a:avLst/>
                <a:gdLst/>
                <a:ahLst/>
                <a:cxnLst/>
                <a:rect l="l" t="t" r="r" b="b"/>
                <a:pathLst>
                  <a:path w="8360" h="3648" extrusionOk="0">
                    <a:moveTo>
                      <a:pt x="153" y="0"/>
                    </a:moveTo>
                    <a:lnTo>
                      <a:pt x="1" y="365"/>
                    </a:lnTo>
                    <a:lnTo>
                      <a:pt x="8238" y="3648"/>
                    </a:lnTo>
                    <a:lnTo>
                      <a:pt x="8359" y="3314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2821750" y="32777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98" name="Google Shape;498;p27"/>
          <p:cNvSpPr/>
          <p:nvPr/>
        </p:nvSpPr>
        <p:spPr>
          <a:xfrm>
            <a:off x="6269453" y="2960269"/>
            <a:ext cx="164325" cy="367400"/>
          </a:xfrm>
          <a:custGeom>
            <a:avLst/>
            <a:gdLst/>
            <a:ahLst/>
            <a:cxnLst/>
            <a:rect l="l" t="t" r="r" b="b"/>
            <a:pathLst>
              <a:path w="6573" h="14696" extrusionOk="0">
                <a:moveTo>
                  <a:pt x="6573" y="0"/>
                </a:moveTo>
                <a:cubicBezTo>
                  <a:pt x="4309" y="3021"/>
                  <a:pt x="601" y="5519"/>
                  <a:pt x="42" y="9253"/>
                </a:cubicBezTo>
                <a:cubicBezTo>
                  <a:pt x="-295" y="11504"/>
                  <a:pt x="2343" y="13330"/>
                  <a:pt x="4163" y="14696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03A41DB-1D5C-1C81-E9AA-B4438E52EA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56"/>
    </mc:Choice>
    <mc:Fallback>
      <p:transition spd="slow" advTm="242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" name="Google Shape;503;p28"/>
          <p:cNvGrpSpPr/>
          <p:nvPr/>
        </p:nvGrpSpPr>
        <p:grpSpPr>
          <a:xfrm>
            <a:off x="5035081" y="2476637"/>
            <a:ext cx="2328872" cy="2124099"/>
            <a:chOff x="5035081" y="2476637"/>
            <a:chExt cx="2328872" cy="2124099"/>
          </a:xfrm>
        </p:grpSpPr>
        <p:grpSp>
          <p:nvGrpSpPr>
            <p:cNvPr id="504" name="Google Shape;504;p28"/>
            <p:cNvGrpSpPr/>
            <p:nvPr/>
          </p:nvGrpSpPr>
          <p:grpSpPr>
            <a:xfrm>
              <a:off x="5035081" y="2476637"/>
              <a:ext cx="2328872" cy="2124099"/>
              <a:chOff x="7836275" y="449250"/>
              <a:chExt cx="1901275" cy="1734100"/>
            </a:xfrm>
          </p:grpSpPr>
          <p:sp>
            <p:nvSpPr>
              <p:cNvPr id="505" name="Google Shape;505;p28"/>
              <p:cNvSpPr/>
              <p:nvPr/>
            </p:nvSpPr>
            <p:spPr>
              <a:xfrm>
                <a:off x="8482950" y="1697750"/>
                <a:ext cx="607925" cy="429375"/>
              </a:xfrm>
              <a:custGeom>
                <a:avLst/>
                <a:gdLst/>
                <a:ahLst/>
                <a:cxnLst/>
                <a:rect l="l" t="t" r="r" b="b"/>
                <a:pathLst>
                  <a:path w="24317" h="17175" extrusionOk="0">
                    <a:moveTo>
                      <a:pt x="24317" y="1"/>
                    </a:moveTo>
                    <a:lnTo>
                      <a:pt x="0" y="1490"/>
                    </a:lnTo>
                    <a:lnTo>
                      <a:pt x="0" y="17174"/>
                    </a:lnTo>
                    <a:lnTo>
                      <a:pt x="24317" y="17174"/>
                    </a:lnTo>
                    <a:lnTo>
                      <a:pt x="2431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8"/>
              <p:cNvSpPr/>
              <p:nvPr/>
            </p:nvSpPr>
            <p:spPr>
              <a:xfrm>
                <a:off x="7836275" y="449250"/>
                <a:ext cx="1901275" cy="1426350"/>
              </a:xfrm>
              <a:custGeom>
                <a:avLst/>
                <a:gdLst/>
                <a:ahLst/>
                <a:cxnLst/>
                <a:rect l="l" t="t" r="r" b="b"/>
                <a:pathLst>
                  <a:path w="76051" h="57054" extrusionOk="0">
                    <a:moveTo>
                      <a:pt x="3466" y="1"/>
                    </a:moveTo>
                    <a:cubicBezTo>
                      <a:pt x="1551" y="1"/>
                      <a:pt x="1" y="1581"/>
                      <a:pt x="1" y="3466"/>
                    </a:cubicBezTo>
                    <a:lnTo>
                      <a:pt x="1" y="53588"/>
                    </a:lnTo>
                    <a:cubicBezTo>
                      <a:pt x="1" y="55473"/>
                      <a:pt x="1551" y="57053"/>
                      <a:pt x="3466" y="57053"/>
                    </a:cubicBezTo>
                    <a:lnTo>
                      <a:pt x="72616" y="57053"/>
                    </a:lnTo>
                    <a:cubicBezTo>
                      <a:pt x="74501" y="57053"/>
                      <a:pt x="76051" y="55473"/>
                      <a:pt x="76051" y="53588"/>
                    </a:cubicBezTo>
                    <a:lnTo>
                      <a:pt x="76051" y="3466"/>
                    </a:lnTo>
                    <a:cubicBezTo>
                      <a:pt x="76051" y="1581"/>
                      <a:pt x="74501" y="1"/>
                      <a:pt x="726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8"/>
              <p:cNvSpPr/>
              <p:nvPr/>
            </p:nvSpPr>
            <p:spPr>
              <a:xfrm>
                <a:off x="7907700" y="513850"/>
                <a:ext cx="1758425" cy="1005350"/>
              </a:xfrm>
              <a:custGeom>
                <a:avLst/>
                <a:gdLst/>
                <a:ahLst/>
                <a:cxnLst/>
                <a:rect l="l" t="t" r="r" b="b"/>
                <a:pathLst>
                  <a:path w="70337" h="40214" extrusionOk="0">
                    <a:moveTo>
                      <a:pt x="1" y="1"/>
                    </a:moveTo>
                    <a:lnTo>
                      <a:pt x="1" y="40214"/>
                    </a:lnTo>
                    <a:lnTo>
                      <a:pt x="70336" y="40214"/>
                    </a:lnTo>
                    <a:lnTo>
                      <a:pt x="703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8"/>
              <p:cNvSpPr/>
              <p:nvPr/>
            </p:nvSpPr>
            <p:spPr>
              <a:xfrm>
                <a:off x="7907700" y="514600"/>
                <a:ext cx="1759175" cy="1004600"/>
              </a:xfrm>
              <a:custGeom>
                <a:avLst/>
                <a:gdLst/>
                <a:ahLst/>
                <a:cxnLst/>
                <a:rect l="l" t="t" r="r" b="b"/>
                <a:pathLst>
                  <a:path w="70367" h="40184" extrusionOk="0">
                    <a:moveTo>
                      <a:pt x="1" y="1"/>
                    </a:moveTo>
                    <a:lnTo>
                      <a:pt x="1" y="40184"/>
                    </a:lnTo>
                    <a:lnTo>
                      <a:pt x="70367" y="40184"/>
                    </a:lnTo>
                    <a:lnTo>
                      <a:pt x="70367" y="39606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8"/>
              <p:cNvSpPr/>
              <p:nvPr/>
            </p:nvSpPr>
            <p:spPr>
              <a:xfrm>
                <a:off x="8206350" y="2080750"/>
                <a:ext cx="11679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6719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lnTo>
                      <a:pt x="44652" y="4104"/>
                    </a:lnTo>
                    <a:cubicBezTo>
                      <a:pt x="45807" y="4104"/>
                      <a:pt x="46719" y="3192"/>
                      <a:pt x="46719" y="2037"/>
                    </a:cubicBezTo>
                    <a:cubicBezTo>
                      <a:pt x="46719" y="912"/>
                      <a:pt x="45807" y="0"/>
                      <a:pt x="446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0" name="Google Shape;510;p28"/>
            <p:cNvGrpSpPr/>
            <p:nvPr/>
          </p:nvGrpSpPr>
          <p:grpSpPr>
            <a:xfrm>
              <a:off x="5616674" y="2589317"/>
              <a:ext cx="1000549" cy="1192261"/>
              <a:chOff x="1565450" y="1196900"/>
              <a:chExt cx="3034725" cy="3616200"/>
            </a:xfrm>
          </p:grpSpPr>
          <p:sp>
            <p:nvSpPr>
              <p:cNvPr id="511" name="Google Shape;511;p28"/>
              <p:cNvSpPr/>
              <p:nvPr/>
            </p:nvSpPr>
            <p:spPr>
              <a:xfrm>
                <a:off x="1565450" y="1196900"/>
                <a:ext cx="3034725" cy="3616200"/>
              </a:xfrm>
              <a:custGeom>
                <a:avLst/>
                <a:gdLst/>
                <a:ahLst/>
                <a:cxnLst/>
                <a:rect l="l" t="t" r="r" b="b"/>
                <a:pathLst>
                  <a:path w="121389" h="144648" extrusionOk="0">
                    <a:moveTo>
                      <a:pt x="67239" y="0"/>
                    </a:moveTo>
                    <a:cubicBezTo>
                      <a:pt x="66801" y="0"/>
                      <a:pt x="66360" y="3"/>
                      <a:pt x="65914" y="10"/>
                    </a:cubicBezTo>
                    <a:cubicBezTo>
                      <a:pt x="10475" y="810"/>
                      <a:pt x="11642" y="41673"/>
                      <a:pt x="11843" y="53315"/>
                    </a:cubicBezTo>
                    <a:cubicBezTo>
                      <a:pt x="12043" y="64923"/>
                      <a:pt x="1" y="72495"/>
                      <a:pt x="1" y="76331"/>
                    </a:cubicBezTo>
                    <a:cubicBezTo>
                      <a:pt x="1" y="79667"/>
                      <a:pt x="14111" y="82936"/>
                      <a:pt x="10875" y="88540"/>
                    </a:cubicBezTo>
                    <a:cubicBezTo>
                      <a:pt x="9374" y="91108"/>
                      <a:pt x="8440" y="93710"/>
                      <a:pt x="12810" y="95111"/>
                    </a:cubicBezTo>
                    <a:cubicBezTo>
                      <a:pt x="8774" y="97213"/>
                      <a:pt x="9808" y="100915"/>
                      <a:pt x="12310" y="101749"/>
                    </a:cubicBezTo>
                    <a:cubicBezTo>
                      <a:pt x="13377" y="102116"/>
                      <a:pt x="13977" y="103284"/>
                      <a:pt x="13677" y="104385"/>
                    </a:cubicBezTo>
                    <a:cubicBezTo>
                      <a:pt x="9882" y="119244"/>
                      <a:pt x="19019" y="120212"/>
                      <a:pt x="27917" y="120212"/>
                    </a:cubicBezTo>
                    <a:cubicBezTo>
                      <a:pt x="29250" y="120212"/>
                      <a:pt x="30577" y="120190"/>
                      <a:pt x="31854" y="120190"/>
                    </a:cubicBezTo>
                    <a:cubicBezTo>
                      <a:pt x="33517" y="120190"/>
                      <a:pt x="35096" y="120227"/>
                      <a:pt x="36493" y="120396"/>
                    </a:cubicBezTo>
                    <a:cubicBezTo>
                      <a:pt x="46534" y="121597"/>
                      <a:pt x="43132" y="144613"/>
                      <a:pt x="43132" y="144613"/>
                    </a:cubicBezTo>
                    <a:cubicBezTo>
                      <a:pt x="43132" y="144613"/>
                      <a:pt x="67626" y="144563"/>
                      <a:pt x="86607" y="144563"/>
                    </a:cubicBezTo>
                    <a:cubicBezTo>
                      <a:pt x="98470" y="144563"/>
                      <a:pt x="108181" y="144583"/>
                      <a:pt x="108411" y="144647"/>
                    </a:cubicBezTo>
                    <a:cubicBezTo>
                      <a:pt x="108412" y="144647"/>
                      <a:pt x="108413" y="144647"/>
                      <a:pt x="108414" y="144647"/>
                    </a:cubicBezTo>
                    <a:cubicBezTo>
                      <a:pt x="108992" y="144647"/>
                      <a:pt x="102207" y="87572"/>
                      <a:pt x="102207" y="87572"/>
                    </a:cubicBezTo>
                    <a:cubicBezTo>
                      <a:pt x="102207" y="87572"/>
                      <a:pt x="115016" y="68726"/>
                      <a:pt x="117218" y="58718"/>
                    </a:cubicBezTo>
                    <a:cubicBezTo>
                      <a:pt x="119402" y="48758"/>
                      <a:pt x="121389" y="0"/>
                      <a:pt x="6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8"/>
              <p:cNvSpPr/>
              <p:nvPr/>
            </p:nvSpPr>
            <p:spPr>
              <a:xfrm>
                <a:off x="1955733" y="1325071"/>
                <a:ext cx="2453450" cy="2312108"/>
              </a:xfrm>
              <a:custGeom>
                <a:avLst/>
                <a:gdLst/>
                <a:ahLst/>
                <a:cxnLst/>
                <a:rect l="l" t="t" r="r" b="b"/>
                <a:pathLst>
                  <a:path w="98138" h="98137" extrusionOk="0">
                    <a:moveTo>
                      <a:pt x="49069" y="0"/>
                    </a:moveTo>
                    <a:cubicBezTo>
                      <a:pt x="21950" y="0"/>
                      <a:pt x="1" y="21949"/>
                      <a:pt x="1" y="49069"/>
                    </a:cubicBezTo>
                    <a:cubicBezTo>
                      <a:pt x="1" y="76188"/>
                      <a:pt x="21950" y="98137"/>
                      <a:pt x="49069" y="98137"/>
                    </a:cubicBezTo>
                    <a:cubicBezTo>
                      <a:pt x="76155" y="98137"/>
                      <a:pt x="98138" y="76188"/>
                      <a:pt x="98138" y="49069"/>
                    </a:cubicBezTo>
                    <a:cubicBezTo>
                      <a:pt x="98138" y="21949"/>
                      <a:pt x="76155" y="0"/>
                      <a:pt x="490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8"/>
              <p:cNvSpPr/>
              <p:nvPr/>
            </p:nvSpPr>
            <p:spPr>
              <a:xfrm>
                <a:off x="1901800" y="1437122"/>
                <a:ext cx="2509875" cy="1717150"/>
              </a:xfrm>
              <a:custGeom>
                <a:avLst/>
                <a:gdLst/>
                <a:ahLst/>
                <a:cxnLst/>
                <a:rect l="l" t="t" r="r" b="b"/>
                <a:pathLst>
                  <a:path w="100395" h="68686" extrusionOk="0">
                    <a:moveTo>
                      <a:pt x="44310" y="0"/>
                    </a:moveTo>
                    <a:cubicBezTo>
                      <a:pt x="42124" y="0"/>
                      <a:pt x="40008" y="1108"/>
                      <a:pt x="39084" y="3955"/>
                    </a:cubicBezTo>
                    <a:cubicBezTo>
                      <a:pt x="37935" y="2238"/>
                      <a:pt x="35477" y="1270"/>
                      <a:pt x="33013" y="1270"/>
                    </a:cubicBezTo>
                    <a:cubicBezTo>
                      <a:pt x="29830" y="1270"/>
                      <a:pt x="26637" y="2886"/>
                      <a:pt x="26242" y="6590"/>
                    </a:cubicBezTo>
                    <a:cubicBezTo>
                      <a:pt x="25732" y="6190"/>
                      <a:pt x="25009" y="6002"/>
                      <a:pt x="24196" y="6002"/>
                    </a:cubicBezTo>
                    <a:cubicBezTo>
                      <a:pt x="20808" y="6002"/>
                      <a:pt x="15867" y="9267"/>
                      <a:pt x="18369" y="14029"/>
                    </a:cubicBezTo>
                    <a:cubicBezTo>
                      <a:pt x="17796" y="13703"/>
                      <a:pt x="17134" y="13551"/>
                      <a:pt x="16443" y="13551"/>
                    </a:cubicBezTo>
                    <a:cubicBezTo>
                      <a:pt x="12753" y="13551"/>
                      <a:pt x="8220" y="17857"/>
                      <a:pt x="11731" y="22802"/>
                    </a:cubicBezTo>
                    <a:cubicBezTo>
                      <a:pt x="11731" y="22802"/>
                      <a:pt x="5527" y="25270"/>
                      <a:pt x="8296" y="31141"/>
                    </a:cubicBezTo>
                    <a:cubicBezTo>
                      <a:pt x="1" y="38221"/>
                      <a:pt x="5406" y="53105"/>
                      <a:pt x="16847" y="53105"/>
                    </a:cubicBezTo>
                    <a:cubicBezTo>
                      <a:pt x="17966" y="53105"/>
                      <a:pt x="19143" y="52963"/>
                      <a:pt x="20371" y="52656"/>
                    </a:cubicBezTo>
                    <a:lnTo>
                      <a:pt x="20371" y="52656"/>
                    </a:lnTo>
                    <a:cubicBezTo>
                      <a:pt x="20195" y="60279"/>
                      <a:pt x="26020" y="64191"/>
                      <a:pt x="32774" y="64191"/>
                    </a:cubicBezTo>
                    <a:cubicBezTo>
                      <a:pt x="37546" y="64191"/>
                      <a:pt x="42781" y="62238"/>
                      <a:pt x="46690" y="58260"/>
                    </a:cubicBezTo>
                    <a:cubicBezTo>
                      <a:pt x="48366" y="61102"/>
                      <a:pt x="52622" y="63079"/>
                      <a:pt x="57056" y="63079"/>
                    </a:cubicBezTo>
                    <a:cubicBezTo>
                      <a:pt x="59858" y="63079"/>
                      <a:pt x="62731" y="62289"/>
                      <a:pt x="65069" y="60429"/>
                    </a:cubicBezTo>
                    <a:cubicBezTo>
                      <a:pt x="65069" y="62469"/>
                      <a:pt x="68130" y="65861"/>
                      <a:pt x="72538" y="65861"/>
                    </a:cubicBezTo>
                    <a:cubicBezTo>
                      <a:pt x="74474" y="65861"/>
                      <a:pt x="76669" y="65207"/>
                      <a:pt x="78979" y="63498"/>
                    </a:cubicBezTo>
                    <a:cubicBezTo>
                      <a:pt x="80690" y="67213"/>
                      <a:pt x="83447" y="68685"/>
                      <a:pt x="86059" y="68685"/>
                    </a:cubicBezTo>
                    <a:cubicBezTo>
                      <a:pt x="90273" y="68685"/>
                      <a:pt x="94113" y="64856"/>
                      <a:pt x="92589" y="60429"/>
                    </a:cubicBezTo>
                    <a:cubicBezTo>
                      <a:pt x="95058" y="59194"/>
                      <a:pt x="98160" y="55625"/>
                      <a:pt x="94290" y="49021"/>
                    </a:cubicBezTo>
                    <a:cubicBezTo>
                      <a:pt x="97493" y="48587"/>
                      <a:pt x="100395" y="43116"/>
                      <a:pt x="95758" y="38213"/>
                    </a:cubicBezTo>
                    <a:cubicBezTo>
                      <a:pt x="95758" y="38213"/>
                      <a:pt x="98060" y="30574"/>
                      <a:pt x="91989" y="27505"/>
                    </a:cubicBezTo>
                    <a:cubicBezTo>
                      <a:pt x="91989" y="27505"/>
                      <a:pt x="93089" y="19333"/>
                      <a:pt x="85818" y="18532"/>
                    </a:cubicBezTo>
                    <a:cubicBezTo>
                      <a:pt x="86431" y="14021"/>
                      <a:pt x="82710" y="10579"/>
                      <a:pt x="78328" y="10579"/>
                    </a:cubicBezTo>
                    <a:cubicBezTo>
                      <a:pt x="77233" y="10579"/>
                      <a:pt x="76097" y="10793"/>
                      <a:pt x="74977" y="11260"/>
                    </a:cubicBezTo>
                    <a:cubicBezTo>
                      <a:pt x="74733" y="7924"/>
                      <a:pt x="71964" y="4996"/>
                      <a:pt x="68553" y="4996"/>
                    </a:cubicBezTo>
                    <a:cubicBezTo>
                      <a:pt x="67293" y="4996"/>
                      <a:pt x="65944" y="5396"/>
                      <a:pt x="64602" y="6323"/>
                    </a:cubicBezTo>
                    <a:cubicBezTo>
                      <a:pt x="63867" y="4277"/>
                      <a:pt x="60470" y="1519"/>
                      <a:pt x="56333" y="1519"/>
                    </a:cubicBezTo>
                    <a:cubicBezTo>
                      <a:pt x="54467" y="1519"/>
                      <a:pt x="52450" y="2080"/>
                      <a:pt x="50459" y="3521"/>
                    </a:cubicBezTo>
                    <a:cubicBezTo>
                      <a:pt x="49507" y="1509"/>
                      <a:pt x="46861" y="0"/>
                      <a:pt x="44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8"/>
              <p:cNvSpPr/>
              <p:nvPr/>
            </p:nvSpPr>
            <p:spPr>
              <a:xfrm>
                <a:off x="3305025" y="2598422"/>
                <a:ext cx="740550" cy="236850"/>
              </a:xfrm>
              <a:custGeom>
                <a:avLst/>
                <a:gdLst/>
                <a:ahLst/>
                <a:cxnLst/>
                <a:rect l="l" t="t" r="r" b="b"/>
                <a:pathLst>
                  <a:path w="29622" h="9474" fill="none" extrusionOk="0">
                    <a:moveTo>
                      <a:pt x="28154" y="0"/>
                    </a:moveTo>
                    <a:cubicBezTo>
                      <a:pt x="29622" y="5604"/>
                      <a:pt x="24518" y="9473"/>
                      <a:pt x="18347" y="7939"/>
                    </a:cubicBezTo>
                    <a:cubicBezTo>
                      <a:pt x="12176" y="6405"/>
                      <a:pt x="3103" y="7072"/>
                      <a:pt x="1" y="827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8"/>
              <p:cNvSpPr/>
              <p:nvPr/>
            </p:nvSpPr>
            <p:spPr>
              <a:xfrm>
                <a:off x="3434300" y="2526697"/>
                <a:ext cx="77575" cy="1759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039" fill="none" extrusionOk="0">
                    <a:moveTo>
                      <a:pt x="3102" y="0"/>
                    </a:moveTo>
                    <a:cubicBezTo>
                      <a:pt x="3102" y="0"/>
                      <a:pt x="0" y="1668"/>
                      <a:pt x="1234" y="7039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8"/>
              <p:cNvSpPr/>
              <p:nvPr/>
            </p:nvSpPr>
            <p:spPr>
              <a:xfrm>
                <a:off x="3046525" y="2108897"/>
                <a:ext cx="861450" cy="607950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24318" fill="none" extrusionOk="0">
                    <a:moveTo>
                      <a:pt x="24518" y="0"/>
                    </a:moveTo>
                    <a:cubicBezTo>
                      <a:pt x="32690" y="0"/>
                      <a:pt x="34458" y="6805"/>
                      <a:pt x="33824" y="9440"/>
                    </a:cubicBezTo>
                    <a:cubicBezTo>
                      <a:pt x="33190" y="12142"/>
                      <a:pt x="31256" y="17013"/>
                      <a:pt x="22983" y="16679"/>
                    </a:cubicBezTo>
                    <a:cubicBezTo>
                      <a:pt x="14711" y="16379"/>
                      <a:pt x="7205" y="17913"/>
                      <a:pt x="0" y="2431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8"/>
              <p:cNvSpPr/>
              <p:nvPr/>
            </p:nvSpPr>
            <p:spPr>
              <a:xfrm>
                <a:off x="3057350" y="2413272"/>
                <a:ext cx="16597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7707" fill="none" extrusionOk="0">
                    <a:moveTo>
                      <a:pt x="6639" y="7406"/>
                    </a:moveTo>
                    <a:cubicBezTo>
                      <a:pt x="3303" y="7706"/>
                      <a:pt x="1" y="3403"/>
                      <a:pt x="3403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8"/>
              <p:cNvSpPr/>
              <p:nvPr/>
            </p:nvSpPr>
            <p:spPr>
              <a:xfrm>
                <a:off x="2838025" y="2560047"/>
                <a:ext cx="492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72" fill="none" extrusionOk="0">
                    <a:moveTo>
                      <a:pt x="1769" y="1"/>
                    </a:moveTo>
                    <a:cubicBezTo>
                      <a:pt x="1769" y="1"/>
                      <a:pt x="1969" y="4604"/>
                      <a:pt x="1" y="5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8"/>
              <p:cNvSpPr/>
              <p:nvPr/>
            </p:nvSpPr>
            <p:spPr>
              <a:xfrm>
                <a:off x="2619550" y="2459147"/>
                <a:ext cx="257700" cy="206000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8240" fill="none" extrusionOk="0">
                    <a:moveTo>
                      <a:pt x="10308" y="6872"/>
                    </a:moveTo>
                    <a:cubicBezTo>
                      <a:pt x="10308" y="6872"/>
                      <a:pt x="1635" y="82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8"/>
              <p:cNvSpPr/>
              <p:nvPr/>
            </p:nvSpPr>
            <p:spPr>
              <a:xfrm>
                <a:off x="2608700" y="2590072"/>
                <a:ext cx="87600" cy="155975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6239" fill="none" extrusionOk="0">
                    <a:moveTo>
                      <a:pt x="3503" y="0"/>
                    </a:moveTo>
                    <a:cubicBezTo>
                      <a:pt x="3503" y="0"/>
                      <a:pt x="1" y="1268"/>
                      <a:pt x="434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8"/>
              <p:cNvSpPr/>
              <p:nvPr/>
            </p:nvSpPr>
            <p:spPr>
              <a:xfrm>
                <a:off x="3384250" y="1718622"/>
                <a:ext cx="400325" cy="568750"/>
              </a:xfrm>
              <a:custGeom>
                <a:avLst/>
                <a:gdLst/>
                <a:ahLst/>
                <a:cxnLst/>
                <a:rect l="l" t="t" r="r" b="b"/>
                <a:pathLst>
                  <a:path w="16013" h="22750" fill="none" extrusionOk="0">
                    <a:moveTo>
                      <a:pt x="15645" y="0"/>
                    </a:moveTo>
                    <a:cubicBezTo>
                      <a:pt x="16012" y="4103"/>
                      <a:pt x="11776" y="7472"/>
                      <a:pt x="6505" y="7906"/>
                    </a:cubicBezTo>
                    <a:cubicBezTo>
                      <a:pt x="1268" y="8306"/>
                      <a:pt x="1" y="22750"/>
                      <a:pt x="10441" y="21482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8"/>
              <p:cNvSpPr/>
              <p:nvPr/>
            </p:nvSpPr>
            <p:spPr>
              <a:xfrm>
                <a:off x="2411050" y="2191447"/>
                <a:ext cx="974900" cy="562925"/>
              </a:xfrm>
              <a:custGeom>
                <a:avLst/>
                <a:gdLst/>
                <a:ahLst/>
                <a:cxnLst/>
                <a:rect l="l" t="t" r="r" b="b"/>
                <a:pathLst>
                  <a:path w="38996" h="22517" fill="none" extrusionOk="0">
                    <a:moveTo>
                      <a:pt x="38995" y="1"/>
                    </a:moveTo>
                    <a:cubicBezTo>
                      <a:pt x="38762" y="4004"/>
                      <a:pt x="36093" y="8040"/>
                      <a:pt x="25886" y="7406"/>
                    </a:cubicBezTo>
                    <a:cubicBezTo>
                      <a:pt x="15679" y="6772"/>
                      <a:pt x="3704" y="8674"/>
                      <a:pt x="1" y="2251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8"/>
              <p:cNvSpPr/>
              <p:nvPr/>
            </p:nvSpPr>
            <p:spPr>
              <a:xfrm>
                <a:off x="2497800" y="2766872"/>
                <a:ext cx="47535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19014" h="12109" fill="none" extrusionOk="0">
                    <a:moveTo>
                      <a:pt x="17946" y="0"/>
                    </a:moveTo>
                    <a:cubicBezTo>
                      <a:pt x="19014" y="4837"/>
                      <a:pt x="11575" y="12109"/>
                      <a:pt x="0" y="80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8"/>
              <p:cNvSpPr/>
              <p:nvPr/>
            </p:nvSpPr>
            <p:spPr>
              <a:xfrm>
                <a:off x="3023175" y="2191447"/>
                <a:ext cx="84250" cy="1876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7507" fill="none" extrusionOk="0">
                    <a:moveTo>
                      <a:pt x="2102" y="1"/>
                    </a:moveTo>
                    <a:cubicBezTo>
                      <a:pt x="2102" y="1"/>
                      <a:pt x="0" y="5371"/>
                      <a:pt x="3369" y="75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8"/>
              <p:cNvSpPr/>
              <p:nvPr/>
            </p:nvSpPr>
            <p:spPr>
              <a:xfrm>
                <a:off x="3208300" y="1657747"/>
                <a:ext cx="240200" cy="515375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20615" fill="none" extrusionOk="0">
                    <a:moveTo>
                      <a:pt x="9607" y="0"/>
                    </a:moveTo>
                    <a:cubicBezTo>
                      <a:pt x="9607" y="0"/>
                      <a:pt x="0" y="6405"/>
                      <a:pt x="601" y="2061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8"/>
              <p:cNvSpPr/>
              <p:nvPr/>
            </p:nvSpPr>
            <p:spPr>
              <a:xfrm>
                <a:off x="2697925" y="2017172"/>
                <a:ext cx="525400" cy="1559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6238" fill="none" extrusionOk="0">
                    <a:moveTo>
                      <a:pt x="21016" y="1901"/>
                    </a:moveTo>
                    <a:cubicBezTo>
                      <a:pt x="21016" y="1901"/>
                      <a:pt x="8940" y="0"/>
                      <a:pt x="1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8"/>
              <p:cNvSpPr/>
              <p:nvPr/>
            </p:nvSpPr>
            <p:spPr>
              <a:xfrm>
                <a:off x="2687100" y="1783672"/>
                <a:ext cx="594600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23784" h="6672" fill="none" extrusionOk="0">
                    <a:moveTo>
                      <a:pt x="23784" y="3503"/>
                    </a:moveTo>
                    <a:cubicBezTo>
                      <a:pt x="23784" y="3503"/>
                      <a:pt x="7672" y="0"/>
                      <a:pt x="0" y="6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8"/>
              <p:cNvSpPr/>
              <p:nvPr/>
            </p:nvSpPr>
            <p:spPr>
              <a:xfrm>
                <a:off x="2545325" y="1601872"/>
                <a:ext cx="742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637" fill="none" extrusionOk="0">
                    <a:moveTo>
                      <a:pt x="501" y="0"/>
                    </a:moveTo>
                    <a:cubicBezTo>
                      <a:pt x="501" y="0"/>
                      <a:pt x="0" y="3136"/>
                      <a:pt x="2969" y="463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8"/>
              <p:cNvSpPr/>
              <p:nvPr/>
            </p:nvSpPr>
            <p:spPr>
              <a:xfrm>
                <a:off x="3114900" y="1525147"/>
                <a:ext cx="190150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9074" fill="none" extrusionOk="0">
                    <a:moveTo>
                      <a:pt x="1935" y="0"/>
                    </a:moveTo>
                    <a:cubicBezTo>
                      <a:pt x="200" y="1368"/>
                      <a:pt x="0" y="3336"/>
                      <a:pt x="601" y="4870"/>
                    </a:cubicBezTo>
                    <a:cubicBezTo>
                      <a:pt x="1235" y="6405"/>
                      <a:pt x="3836" y="9073"/>
                      <a:pt x="7606" y="900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8"/>
              <p:cNvSpPr/>
              <p:nvPr/>
            </p:nvSpPr>
            <p:spPr>
              <a:xfrm>
                <a:off x="2109175" y="2129747"/>
                <a:ext cx="317750" cy="2185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8740" fill="none" extrusionOk="0">
                    <a:moveTo>
                      <a:pt x="12710" y="0"/>
                    </a:moveTo>
                    <a:cubicBezTo>
                      <a:pt x="11642" y="5871"/>
                      <a:pt x="3403" y="8740"/>
                      <a:pt x="1" y="350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8"/>
              <p:cNvSpPr/>
              <p:nvPr/>
            </p:nvSpPr>
            <p:spPr>
              <a:xfrm>
                <a:off x="2244275" y="2379097"/>
                <a:ext cx="296900" cy="233525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9341" fill="none" extrusionOk="0">
                    <a:moveTo>
                      <a:pt x="11876" y="5604"/>
                    </a:moveTo>
                    <a:cubicBezTo>
                      <a:pt x="11876" y="5604"/>
                      <a:pt x="2369" y="93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8"/>
              <p:cNvSpPr/>
              <p:nvPr/>
            </p:nvSpPr>
            <p:spPr>
              <a:xfrm>
                <a:off x="2423575" y="2024672"/>
                <a:ext cx="260200" cy="388625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5545" fill="none" extrusionOk="0">
                    <a:moveTo>
                      <a:pt x="10408" y="15545"/>
                    </a:moveTo>
                    <a:cubicBezTo>
                      <a:pt x="4837" y="14077"/>
                      <a:pt x="0" y="8606"/>
                      <a:pt x="7205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8"/>
              <p:cNvSpPr/>
              <p:nvPr/>
            </p:nvSpPr>
            <p:spPr>
              <a:xfrm>
                <a:off x="2194250" y="1701097"/>
                <a:ext cx="733025" cy="432000"/>
              </a:xfrm>
              <a:custGeom>
                <a:avLst/>
                <a:gdLst/>
                <a:ahLst/>
                <a:cxnLst/>
                <a:rect l="l" t="t" r="r" b="b"/>
                <a:pathLst>
                  <a:path w="29321" h="17280" fill="none" extrusionOk="0">
                    <a:moveTo>
                      <a:pt x="0" y="12309"/>
                    </a:moveTo>
                    <a:cubicBezTo>
                      <a:pt x="0" y="12309"/>
                      <a:pt x="5237" y="17280"/>
                      <a:pt x="12142" y="10642"/>
                    </a:cubicBezTo>
                    <a:cubicBezTo>
                      <a:pt x="18980" y="4037"/>
                      <a:pt x="19080" y="1168"/>
                      <a:pt x="29321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8"/>
              <p:cNvSpPr/>
              <p:nvPr/>
            </p:nvSpPr>
            <p:spPr>
              <a:xfrm>
                <a:off x="3008975" y="2784372"/>
                <a:ext cx="123450" cy="1601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6406" fill="none" extrusionOk="0">
                    <a:moveTo>
                      <a:pt x="4938" y="1"/>
                    </a:moveTo>
                    <a:cubicBezTo>
                      <a:pt x="4938" y="1"/>
                      <a:pt x="2770" y="4704"/>
                      <a:pt x="1" y="640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5" name="Google Shape;535;p28"/>
            <p:cNvGrpSpPr/>
            <p:nvPr/>
          </p:nvGrpSpPr>
          <p:grpSpPr>
            <a:xfrm flipH="1">
              <a:off x="6391925" y="2646986"/>
              <a:ext cx="468450" cy="326868"/>
              <a:chOff x="5299162" y="1997886"/>
              <a:chExt cx="468450" cy="326868"/>
            </a:xfrm>
          </p:grpSpPr>
          <p:sp>
            <p:nvSpPr>
              <p:cNvPr id="536" name="Google Shape;536;p28"/>
              <p:cNvSpPr/>
              <p:nvPr/>
            </p:nvSpPr>
            <p:spPr>
              <a:xfrm>
                <a:off x="5333557" y="1997886"/>
                <a:ext cx="203249" cy="44828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869" extrusionOk="0">
                    <a:moveTo>
                      <a:pt x="901" y="1"/>
                    </a:moveTo>
                    <a:cubicBezTo>
                      <a:pt x="401" y="1"/>
                      <a:pt x="1" y="434"/>
                      <a:pt x="1" y="935"/>
                    </a:cubicBezTo>
                    <a:cubicBezTo>
                      <a:pt x="1" y="1435"/>
                      <a:pt x="401" y="1869"/>
                      <a:pt x="901" y="1869"/>
                    </a:cubicBezTo>
                    <a:lnTo>
                      <a:pt x="7539" y="1869"/>
                    </a:lnTo>
                    <a:cubicBezTo>
                      <a:pt x="8040" y="1869"/>
                      <a:pt x="8473" y="1468"/>
                      <a:pt x="8473" y="935"/>
                    </a:cubicBezTo>
                    <a:cubicBezTo>
                      <a:pt x="8473" y="434"/>
                      <a:pt x="8040" y="1"/>
                      <a:pt x="75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8"/>
              <p:cNvSpPr/>
              <p:nvPr/>
            </p:nvSpPr>
            <p:spPr>
              <a:xfrm>
                <a:off x="5333557" y="2087494"/>
                <a:ext cx="101624" cy="44036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1836" extrusionOk="0">
                    <a:moveTo>
                      <a:pt x="901" y="1"/>
                    </a:moveTo>
                    <a:cubicBezTo>
                      <a:pt x="401" y="1"/>
                      <a:pt x="1" y="401"/>
                      <a:pt x="1" y="901"/>
                    </a:cubicBezTo>
                    <a:cubicBezTo>
                      <a:pt x="1" y="1402"/>
                      <a:pt x="401" y="1835"/>
                      <a:pt x="901" y="1835"/>
                    </a:cubicBezTo>
                    <a:lnTo>
                      <a:pt x="3336" y="1835"/>
                    </a:lnTo>
                    <a:cubicBezTo>
                      <a:pt x="3837" y="1835"/>
                      <a:pt x="4237" y="1402"/>
                      <a:pt x="4237" y="901"/>
                    </a:cubicBezTo>
                    <a:cubicBezTo>
                      <a:pt x="4237" y="401"/>
                      <a:pt x="3837" y="1"/>
                      <a:pt x="33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8"/>
              <p:cNvSpPr/>
              <p:nvPr/>
            </p:nvSpPr>
            <p:spPr>
              <a:xfrm>
                <a:off x="5299162" y="2177102"/>
                <a:ext cx="4003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9" extrusionOk="0">
                    <a:moveTo>
                      <a:pt x="834" y="1"/>
                    </a:moveTo>
                    <a:cubicBezTo>
                      <a:pt x="400" y="1"/>
                      <a:pt x="0" y="401"/>
                      <a:pt x="0" y="835"/>
                    </a:cubicBezTo>
                    <a:cubicBezTo>
                      <a:pt x="0" y="1302"/>
                      <a:pt x="400" y="1668"/>
                      <a:pt x="834" y="1668"/>
                    </a:cubicBezTo>
                    <a:cubicBezTo>
                      <a:pt x="1301" y="1668"/>
                      <a:pt x="1668" y="1302"/>
                      <a:pt x="1668" y="835"/>
                    </a:cubicBezTo>
                    <a:cubicBezTo>
                      <a:pt x="1668" y="401"/>
                      <a:pt x="1301" y="1"/>
                      <a:pt x="8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8"/>
              <p:cNvSpPr/>
              <p:nvPr/>
            </p:nvSpPr>
            <p:spPr>
              <a:xfrm>
                <a:off x="5727582" y="2284675"/>
                <a:ext cx="4003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1" extrusionOk="0">
                    <a:moveTo>
                      <a:pt x="893" y="1"/>
                    </a:moveTo>
                    <a:cubicBezTo>
                      <a:pt x="874" y="1"/>
                      <a:pt x="854" y="1"/>
                      <a:pt x="834" y="3"/>
                    </a:cubicBezTo>
                    <a:cubicBezTo>
                      <a:pt x="401" y="3"/>
                      <a:pt x="0" y="403"/>
                      <a:pt x="0" y="837"/>
                    </a:cubicBezTo>
                    <a:cubicBezTo>
                      <a:pt x="0" y="1304"/>
                      <a:pt x="401" y="1671"/>
                      <a:pt x="834" y="1671"/>
                    </a:cubicBezTo>
                    <a:cubicBezTo>
                      <a:pt x="1301" y="1671"/>
                      <a:pt x="1668" y="1304"/>
                      <a:pt x="1668" y="837"/>
                    </a:cubicBezTo>
                    <a:cubicBezTo>
                      <a:pt x="1668" y="357"/>
                      <a:pt x="1332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8"/>
              <p:cNvSpPr/>
              <p:nvPr/>
            </p:nvSpPr>
            <p:spPr>
              <a:xfrm>
                <a:off x="5318362" y="2197099"/>
                <a:ext cx="422495" cy="107526"/>
              </a:xfrm>
              <a:custGeom>
                <a:avLst/>
                <a:gdLst/>
                <a:ahLst/>
                <a:cxnLst/>
                <a:rect l="l" t="t" r="r" b="b"/>
                <a:pathLst>
                  <a:path w="11576" h="10842" fill="none" extrusionOk="0">
                    <a:moveTo>
                      <a:pt x="1" y="1"/>
                    </a:moveTo>
                    <a:lnTo>
                      <a:pt x="11576" y="10842"/>
                    </a:lnTo>
                  </a:path>
                </a:pathLst>
              </a:custGeom>
              <a:noFill/>
              <a:ln w="83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1" name="Google Shape;541;p28"/>
          <p:cNvSpPr txBox="1">
            <a:spLocks noGrp="1"/>
          </p:cNvSpPr>
          <p:nvPr>
            <p:ph type="title"/>
          </p:nvPr>
        </p:nvSpPr>
        <p:spPr>
          <a:xfrm>
            <a:off x="715100" y="2279275"/>
            <a:ext cx="3658800" cy="17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Background</a:t>
            </a:r>
            <a:endParaRPr/>
          </a:p>
        </p:txBody>
      </p:sp>
      <p:sp>
        <p:nvSpPr>
          <p:cNvPr id="542" name="Google Shape;542;p28"/>
          <p:cNvSpPr txBox="1">
            <a:spLocks noGrp="1"/>
          </p:cNvSpPr>
          <p:nvPr>
            <p:ph type="title" idx="2"/>
          </p:nvPr>
        </p:nvSpPr>
        <p:spPr>
          <a:xfrm>
            <a:off x="715100" y="1087338"/>
            <a:ext cx="1117500" cy="10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43" name="Google Shape;543;p28"/>
          <p:cNvGrpSpPr/>
          <p:nvPr/>
        </p:nvGrpSpPr>
        <p:grpSpPr>
          <a:xfrm>
            <a:off x="6329112" y="1893194"/>
            <a:ext cx="2324663" cy="2715408"/>
            <a:chOff x="6329112" y="1893194"/>
            <a:chExt cx="2324663" cy="2715408"/>
          </a:xfrm>
        </p:grpSpPr>
        <p:sp>
          <p:nvSpPr>
            <p:cNvPr id="544" name="Google Shape;544;p28"/>
            <p:cNvSpPr/>
            <p:nvPr/>
          </p:nvSpPr>
          <p:spPr>
            <a:xfrm>
              <a:off x="7790500" y="4470925"/>
              <a:ext cx="226475" cy="125554"/>
            </a:xfrm>
            <a:custGeom>
              <a:avLst/>
              <a:gdLst/>
              <a:ahLst/>
              <a:cxnLst/>
              <a:rect l="l" t="t" r="r" b="b"/>
              <a:pathLst>
                <a:path w="9059" h="4459" extrusionOk="0">
                  <a:moveTo>
                    <a:pt x="9059" y="0"/>
                  </a:moveTo>
                  <a:cubicBezTo>
                    <a:pt x="9059" y="0"/>
                    <a:pt x="5047" y="578"/>
                    <a:pt x="4712" y="1064"/>
                  </a:cubicBezTo>
                  <a:cubicBezTo>
                    <a:pt x="4378" y="1611"/>
                    <a:pt x="1" y="4195"/>
                    <a:pt x="396" y="4377"/>
                  </a:cubicBezTo>
                  <a:cubicBezTo>
                    <a:pt x="518" y="4438"/>
                    <a:pt x="1521" y="4458"/>
                    <a:pt x="2804" y="4458"/>
                  </a:cubicBezTo>
                  <a:cubicBezTo>
                    <a:pt x="5371" y="4458"/>
                    <a:pt x="9059" y="4377"/>
                    <a:pt x="9059" y="4377"/>
                  </a:cubicBezTo>
                  <a:lnTo>
                    <a:pt x="9059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8238075" y="4483047"/>
              <a:ext cx="225725" cy="125554"/>
            </a:xfrm>
            <a:custGeom>
              <a:avLst/>
              <a:gdLst/>
              <a:ahLst/>
              <a:cxnLst/>
              <a:rect l="l" t="t" r="r" b="b"/>
              <a:pathLst>
                <a:path w="9029" h="4459" extrusionOk="0">
                  <a:moveTo>
                    <a:pt x="9029" y="0"/>
                  </a:moveTo>
                  <a:cubicBezTo>
                    <a:pt x="9029" y="0"/>
                    <a:pt x="5047" y="578"/>
                    <a:pt x="4712" y="1064"/>
                  </a:cubicBezTo>
                  <a:cubicBezTo>
                    <a:pt x="4348" y="1611"/>
                    <a:pt x="1" y="4195"/>
                    <a:pt x="366" y="4377"/>
                  </a:cubicBezTo>
                  <a:cubicBezTo>
                    <a:pt x="497" y="4438"/>
                    <a:pt x="1504" y="4458"/>
                    <a:pt x="2787" y="4458"/>
                  </a:cubicBezTo>
                  <a:cubicBezTo>
                    <a:pt x="5354" y="4458"/>
                    <a:pt x="9029" y="4377"/>
                    <a:pt x="9029" y="4377"/>
                  </a:cubicBezTo>
                  <a:lnTo>
                    <a:pt x="90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7960725" y="2136544"/>
              <a:ext cx="219275" cy="236400"/>
            </a:xfrm>
            <a:custGeom>
              <a:avLst/>
              <a:gdLst/>
              <a:ahLst/>
              <a:cxnLst/>
              <a:rect l="l" t="t" r="r" b="b"/>
              <a:pathLst>
                <a:path w="8771" h="9456" extrusionOk="0">
                  <a:moveTo>
                    <a:pt x="3642" y="1"/>
                  </a:moveTo>
                  <a:cubicBezTo>
                    <a:pt x="3266" y="1"/>
                    <a:pt x="3039" y="244"/>
                    <a:pt x="3071" y="814"/>
                  </a:cubicBezTo>
                  <a:cubicBezTo>
                    <a:pt x="3071" y="814"/>
                    <a:pt x="3709" y="2516"/>
                    <a:pt x="3314" y="4127"/>
                  </a:cubicBezTo>
                  <a:cubicBezTo>
                    <a:pt x="2919" y="5768"/>
                    <a:pt x="1" y="6923"/>
                    <a:pt x="3223" y="8656"/>
                  </a:cubicBezTo>
                  <a:cubicBezTo>
                    <a:pt x="4247" y="9197"/>
                    <a:pt x="5122" y="9456"/>
                    <a:pt x="5847" y="9456"/>
                  </a:cubicBezTo>
                  <a:cubicBezTo>
                    <a:pt x="7402" y="9456"/>
                    <a:pt x="8274" y="8268"/>
                    <a:pt x="8481" y="6133"/>
                  </a:cubicBezTo>
                  <a:cubicBezTo>
                    <a:pt x="8771" y="3623"/>
                    <a:pt x="5093" y="1"/>
                    <a:pt x="3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7475150" y="1893194"/>
              <a:ext cx="126175" cy="220400"/>
            </a:xfrm>
            <a:custGeom>
              <a:avLst/>
              <a:gdLst/>
              <a:ahLst/>
              <a:cxnLst/>
              <a:rect l="l" t="t" r="r" b="b"/>
              <a:pathLst>
                <a:path w="5047" h="8816" extrusionOk="0">
                  <a:moveTo>
                    <a:pt x="2919" y="1"/>
                  </a:moveTo>
                  <a:lnTo>
                    <a:pt x="2919" y="2736"/>
                  </a:lnTo>
                  <a:lnTo>
                    <a:pt x="1" y="3587"/>
                  </a:lnTo>
                  <a:lnTo>
                    <a:pt x="1217" y="8815"/>
                  </a:lnTo>
                  <a:lnTo>
                    <a:pt x="5046" y="8268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7418175" y="2064919"/>
              <a:ext cx="607175" cy="718900"/>
            </a:xfrm>
            <a:custGeom>
              <a:avLst/>
              <a:gdLst/>
              <a:ahLst/>
              <a:cxnLst/>
              <a:rect l="l" t="t" r="r" b="b"/>
              <a:pathLst>
                <a:path w="24287" h="28756" extrusionOk="0">
                  <a:moveTo>
                    <a:pt x="9848" y="1"/>
                  </a:moveTo>
                  <a:lnTo>
                    <a:pt x="608" y="882"/>
                  </a:lnTo>
                  <a:cubicBezTo>
                    <a:pt x="608" y="882"/>
                    <a:pt x="0" y="28086"/>
                    <a:pt x="2006" y="28421"/>
                  </a:cubicBezTo>
                  <a:cubicBezTo>
                    <a:pt x="4043" y="28755"/>
                    <a:pt x="21733" y="28755"/>
                    <a:pt x="21733" y="28755"/>
                  </a:cubicBezTo>
                  <a:lnTo>
                    <a:pt x="24286" y="14591"/>
                  </a:lnTo>
                  <a:lnTo>
                    <a:pt x="24286" y="14591"/>
                  </a:lnTo>
                  <a:lnTo>
                    <a:pt x="11854" y="16719"/>
                  </a:lnTo>
                  <a:lnTo>
                    <a:pt x="98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7847500" y="3153094"/>
              <a:ext cx="413400" cy="1355675"/>
            </a:xfrm>
            <a:custGeom>
              <a:avLst/>
              <a:gdLst/>
              <a:ahLst/>
              <a:cxnLst/>
              <a:rect l="l" t="t" r="r" b="b"/>
              <a:pathLst>
                <a:path w="16536" h="54227" extrusionOk="0">
                  <a:moveTo>
                    <a:pt x="3040" y="0"/>
                  </a:moveTo>
                  <a:lnTo>
                    <a:pt x="1" y="54226"/>
                  </a:lnTo>
                  <a:lnTo>
                    <a:pt x="8937" y="54226"/>
                  </a:lnTo>
                  <a:lnTo>
                    <a:pt x="16536" y="179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8188700" y="3153094"/>
              <a:ext cx="334375" cy="1355675"/>
            </a:xfrm>
            <a:custGeom>
              <a:avLst/>
              <a:gdLst/>
              <a:ahLst/>
              <a:cxnLst/>
              <a:rect l="l" t="t" r="r" b="b"/>
              <a:pathLst>
                <a:path w="13375" h="54227" extrusionOk="0">
                  <a:moveTo>
                    <a:pt x="0" y="0"/>
                  </a:moveTo>
                  <a:lnTo>
                    <a:pt x="4408" y="54226"/>
                  </a:lnTo>
                  <a:lnTo>
                    <a:pt x="13374" y="54226"/>
                  </a:lnTo>
                  <a:lnTo>
                    <a:pt x="12371" y="28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7832300" y="2222219"/>
              <a:ext cx="669500" cy="819200"/>
            </a:xfrm>
            <a:custGeom>
              <a:avLst/>
              <a:gdLst/>
              <a:ahLst/>
              <a:cxnLst/>
              <a:rect l="l" t="t" r="r" b="b"/>
              <a:pathLst>
                <a:path w="26780" h="32768" extrusionOk="0">
                  <a:moveTo>
                    <a:pt x="14591" y="1"/>
                  </a:moveTo>
                  <a:lnTo>
                    <a:pt x="11065" y="244"/>
                  </a:lnTo>
                  <a:cubicBezTo>
                    <a:pt x="11065" y="244"/>
                    <a:pt x="10791" y="7691"/>
                    <a:pt x="9606" y="7691"/>
                  </a:cubicBezTo>
                  <a:cubicBezTo>
                    <a:pt x="8420" y="7691"/>
                    <a:pt x="3040" y="10487"/>
                    <a:pt x="1520" y="11673"/>
                  </a:cubicBezTo>
                  <a:cubicBezTo>
                    <a:pt x="1" y="12858"/>
                    <a:pt x="1520" y="32767"/>
                    <a:pt x="1520" y="32767"/>
                  </a:cubicBezTo>
                  <a:lnTo>
                    <a:pt x="26779" y="32767"/>
                  </a:lnTo>
                  <a:cubicBezTo>
                    <a:pt x="26779" y="32767"/>
                    <a:pt x="25411" y="13132"/>
                    <a:pt x="24804" y="10913"/>
                  </a:cubicBezTo>
                  <a:cubicBezTo>
                    <a:pt x="24135" y="8724"/>
                    <a:pt x="17265" y="7691"/>
                    <a:pt x="16414" y="7357"/>
                  </a:cubicBezTo>
                  <a:cubicBezTo>
                    <a:pt x="15533" y="6992"/>
                    <a:pt x="14591" y="1"/>
                    <a:pt x="14591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7833075" y="2406119"/>
              <a:ext cx="661125" cy="783475"/>
            </a:xfrm>
            <a:custGeom>
              <a:avLst/>
              <a:gdLst/>
              <a:ahLst/>
              <a:cxnLst/>
              <a:rect l="l" t="t" r="r" b="b"/>
              <a:pathLst>
                <a:path w="26445" h="31339" extrusionOk="0">
                  <a:moveTo>
                    <a:pt x="16353" y="1"/>
                  </a:moveTo>
                  <a:lnTo>
                    <a:pt x="11824" y="7903"/>
                  </a:lnTo>
                  <a:lnTo>
                    <a:pt x="9544" y="335"/>
                  </a:lnTo>
                  <a:cubicBezTo>
                    <a:pt x="9544" y="335"/>
                    <a:pt x="7599" y="791"/>
                    <a:pt x="3800" y="1916"/>
                  </a:cubicBezTo>
                  <a:cubicBezTo>
                    <a:pt x="0" y="3071"/>
                    <a:pt x="2401" y="31338"/>
                    <a:pt x="2401" y="31338"/>
                  </a:cubicBezTo>
                  <a:lnTo>
                    <a:pt x="25229" y="31338"/>
                  </a:lnTo>
                  <a:cubicBezTo>
                    <a:pt x="25229" y="31338"/>
                    <a:pt x="26444" y="4347"/>
                    <a:pt x="25411" y="2706"/>
                  </a:cubicBezTo>
                  <a:cubicBezTo>
                    <a:pt x="24408" y="1095"/>
                    <a:pt x="16353" y="1"/>
                    <a:pt x="16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8056475" y="2168569"/>
              <a:ext cx="150000" cy="170700"/>
            </a:xfrm>
            <a:custGeom>
              <a:avLst/>
              <a:gdLst/>
              <a:ahLst/>
              <a:cxnLst/>
              <a:rect l="l" t="t" r="r" b="b"/>
              <a:pathLst>
                <a:path w="6000" h="6828" extrusionOk="0">
                  <a:moveTo>
                    <a:pt x="2955" y="0"/>
                  </a:moveTo>
                  <a:cubicBezTo>
                    <a:pt x="2874" y="0"/>
                    <a:pt x="2791" y="6"/>
                    <a:pt x="2706" y="19"/>
                  </a:cubicBezTo>
                  <a:cubicBezTo>
                    <a:pt x="2706" y="19"/>
                    <a:pt x="2694" y="19"/>
                    <a:pt x="2673" y="19"/>
                  </a:cubicBezTo>
                  <a:cubicBezTo>
                    <a:pt x="2394" y="19"/>
                    <a:pt x="435" y="45"/>
                    <a:pt x="152" y="779"/>
                  </a:cubicBezTo>
                  <a:cubicBezTo>
                    <a:pt x="0" y="1205"/>
                    <a:pt x="639" y="6828"/>
                    <a:pt x="1368" y="6828"/>
                  </a:cubicBezTo>
                  <a:cubicBezTo>
                    <a:pt x="1794" y="6828"/>
                    <a:pt x="4833" y="6372"/>
                    <a:pt x="5411" y="5946"/>
                  </a:cubicBezTo>
                  <a:cubicBezTo>
                    <a:pt x="5999" y="5564"/>
                    <a:pt x="5392" y="0"/>
                    <a:pt x="2955" y="0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8055725" y="2191819"/>
              <a:ext cx="92725" cy="137675"/>
            </a:xfrm>
            <a:custGeom>
              <a:avLst/>
              <a:gdLst/>
              <a:ahLst/>
              <a:cxnLst/>
              <a:rect l="l" t="t" r="r" b="b"/>
              <a:pathLst>
                <a:path w="3709" h="5507" extrusionOk="0">
                  <a:moveTo>
                    <a:pt x="493" y="1"/>
                  </a:moveTo>
                  <a:cubicBezTo>
                    <a:pt x="491" y="1"/>
                    <a:pt x="488" y="1"/>
                    <a:pt x="486" y="1"/>
                  </a:cubicBezTo>
                  <a:cubicBezTo>
                    <a:pt x="274" y="92"/>
                    <a:pt x="274" y="31"/>
                    <a:pt x="152" y="761"/>
                  </a:cubicBezTo>
                  <a:cubicBezTo>
                    <a:pt x="0" y="1490"/>
                    <a:pt x="608" y="3740"/>
                    <a:pt x="608" y="3740"/>
                  </a:cubicBezTo>
                  <a:cubicBezTo>
                    <a:pt x="608" y="3740"/>
                    <a:pt x="912" y="5411"/>
                    <a:pt x="1064" y="5472"/>
                  </a:cubicBezTo>
                  <a:cubicBezTo>
                    <a:pt x="1111" y="5496"/>
                    <a:pt x="1175" y="5507"/>
                    <a:pt x="1253" y="5507"/>
                  </a:cubicBezTo>
                  <a:cubicBezTo>
                    <a:pt x="1675" y="5507"/>
                    <a:pt x="2481" y="5175"/>
                    <a:pt x="2918" y="4712"/>
                  </a:cubicBezTo>
                  <a:cubicBezTo>
                    <a:pt x="3708" y="3892"/>
                    <a:pt x="3526" y="3618"/>
                    <a:pt x="3374" y="2858"/>
                  </a:cubicBezTo>
                  <a:cubicBezTo>
                    <a:pt x="3161" y="1642"/>
                    <a:pt x="1945" y="1308"/>
                    <a:pt x="1945" y="1308"/>
                  </a:cubicBezTo>
                  <a:cubicBezTo>
                    <a:pt x="1945" y="1308"/>
                    <a:pt x="697" y="1"/>
                    <a:pt x="493" y="1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8171500" y="2219619"/>
              <a:ext cx="35450" cy="56225"/>
            </a:xfrm>
            <a:custGeom>
              <a:avLst/>
              <a:gdLst/>
              <a:ahLst/>
              <a:cxnLst/>
              <a:rect l="l" t="t" r="r" b="b"/>
              <a:pathLst>
                <a:path w="1418" h="2249" extrusionOk="0">
                  <a:moveTo>
                    <a:pt x="817" y="1"/>
                  </a:moveTo>
                  <a:cubicBezTo>
                    <a:pt x="568" y="1"/>
                    <a:pt x="202" y="348"/>
                    <a:pt x="202" y="348"/>
                  </a:cubicBezTo>
                  <a:cubicBezTo>
                    <a:pt x="0" y="492"/>
                    <a:pt x="72" y="2249"/>
                    <a:pt x="650" y="2249"/>
                  </a:cubicBezTo>
                  <a:cubicBezTo>
                    <a:pt x="681" y="2249"/>
                    <a:pt x="714" y="2244"/>
                    <a:pt x="749" y="2233"/>
                  </a:cubicBezTo>
                  <a:cubicBezTo>
                    <a:pt x="1418" y="2050"/>
                    <a:pt x="1205" y="409"/>
                    <a:pt x="992" y="105"/>
                  </a:cubicBezTo>
                  <a:cubicBezTo>
                    <a:pt x="951" y="30"/>
                    <a:pt x="889" y="1"/>
                    <a:pt x="817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8267725" y="2413619"/>
              <a:ext cx="386050" cy="1348925"/>
            </a:xfrm>
            <a:custGeom>
              <a:avLst/>
              <a:gdLst/>
              <a:ahLst/>
              <a:cxnLst/>
              <a:rect l="l" t="t" r="r" b="b"/>
              <a:pathLst>
                <a:path w="15442" h="53957" extrusionOk="0">
                  <a:moveTo>
                    <a:pt x="366" y="1"/>
                  </a:moveTo>
                  <a:cubicBezTo>
                    <a:pt x="131" y="1"/>
                    <a:pt x="0" y="5"/>
                    <a:pt x="0" y="5"/>
                  </a:cubicBezTo>
                  <a:lnTo>
                    <a:pt x="2675" y="53957"/>
                  </a:lnTo>
                  <a:lnTo>
                    <a:pt x="15441" y="53501"/>
                  </a:lnTo>
                  <a:cubicBezTo>
                    <a:pt x="15441" y="53501"/>
                    <a:pt x="13527" y="7208"/>
                    <a:pt x="12493" y="4564"/>
                  </a:cubicBezTo>
                  <a:cubicBezTo>
                    <a:pt x="10791" y="241"/>
                    <a:pt x="2244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7714525" y="2414469"/>
              <a:ext cx="357175" cy="1346550"/>
            </a:xfrm>
            <a:custGeom>
              <a:avLst/>
              <a:gdLst/>
              <a:ahLst/>
              <a:cxnLst/>
              <a:rect l="l" t="t" r="r" b="b"/>
              <a:pathLst>
                <a:path w="14287" h="53862" extrusionOk="0">
                  <a:moveTo>
                    <a:pt x="14286" y="1"/>
                  </a:moveTo>
                  <a:cubicBezTo>
                    <a:pt x="14286" y="1"/>
                    <a:pt x="6201" y="1703"/>
                    <a:pt x="4438" y="3922"/>
                  </a:cubicBezTo>
                  <a:cubicBezTo>
                    <a:pt x="2675" y="6110"/>
                    <a:pt x="0" y="53862"/>
                    <a:pt x="0" y="53862"/>
                  </a:cubicBezTo>
                  <a:lnTo>
                    <a:pt x="14286" y="53862"/>
                  </a:lnTo>
                  <a:lnTo>
                    <a:pt x="14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8180325" y="2036044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41" y="1"/>
                  </a:moveTo>
                  <a:cubicBezTo>
                    <a:pt x="1034" y="1"/>
                    <a:pt x="1" y="1065"/>
                    <a:pt x="1" y="2372"/>
                  </a:cubicBezTo>
                  <a:cubicBezTo>
                    <a:pt x="1" y="3679"/>
                    <a:pt x="1034" y="4712"/>
                    <a:pt x="2341" y="4712"/>
                  </a:cubicBezTo>
                  <a:cubicBezTo>
                    <a:pt x="3648" y="4712"/>
                    <a:pt x="4712" y="3679"/>
                    <a:pt x="4712" y="2372"/>
                  </a:cubicBezTo>
                  <a:cubicBezTo>
                    <a:pt x="4712" y="1065"/>
                    <a:pt x="3648" y="1"/>
                    <a:pt x="2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8017725" y="2097494"/>
              <a:ext cx="326000" cy="272150"/>
            </a:xfrm>
            <a:custGeom>
              <a:avLst/>
              <a:gdLst/>
              <a:ahLst/>
              <a:cxnLst/>
              <a:rect l="l" t="t" r="r" b="b"/>
              <a:pathLst>
                <a:path w="13040" h="10886" extrusionOk="0">
                  <a:moveTo>
                    <a:pt x="4109" y="0"/>
                  </a:moveTo>
                  <a:cubicBezTo>
                    <a:pt x="2792" y="0"/>
                    <a:pt x="1563" y="374"/>
                    <a:pt x="1094" y="1038"/>
                  </a:cubicBezTo>
                  <a:cubicBezTo>
                    <a:pt x="0" y="2619"/>
                    <a:pt x="912" y="4017"/>
                    <a:pt x="1672" y="4595"/>
                  </a:cubicBezTo>
                  <a:cubicBezTo>
                    <a:pt x="1808" y="4693"/>
                    <a:pt x="1996" y="4731"/>
                    <a:pt x="2217" y="4731"/>
                  </a:cubicBezTo>
                  <a:cubicBezTo>
                    <a:pt x="3018" y="4731"/>
                    <a:pt x="4264" y="4228"/>
                    <a:pt x="5157" y="4228"/>
                  </a:cubicBezTo>
                  <a:cubicBezTo>
                    <a:pt x="5393" y="4228"/>
                    <a:pt x="5604" y="4263"/>
                    <a:pt x="5775" y="4352"/>
                  </a:cubicBezTo>
                  <a:cubicBezTo>
                    <a:pt x="6711" y="4878"/>
                    <a:pt x="3936" y="10886"/>
                    <a:pt x="7182" y="10886"/>
                  </a:cubicBezTo>
                  <a:cubicBezTo>
                    <a:pt x="7311" y="10886"/>
                    <a:pt x="7450" y="10876"/>
                    <a:pt x="7599" y="10856"/>
                  </a:cubicBezTo>
                  <a:cubicBezTo>
                    <a:pt x="7599" y="10856"/>
                    <a:pt x="7601" y="10856"/>
                    <a:pt x="7605" y="10856"/>
                  </a:cubicBezTo>
                  <a:cubicBezTo>
                    <a:pt x="7696" y="10856"/>
                    <a:pt x="8800" y="10828"/>
                    <a:pt x="10517" y="9519"/>
                  </a:cubicBezTo>
                  <a:cubicBezTo>
                    <a:pt x="13040" y="7573"/>
                    <a:pt x="9149" y="4838"/>
                    <a:pt x="8268" y="2193"/>
                  </a:cubicBezTo>
                  <a:cubicBezTo>
                    <a:pt x="7782" y="665"/>
                    <a:pt x="5866" y="0"/>
                    <a:pt x="4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8070900" y="2345344"/>
              <a:ext cx="89825" cy="85300"/>
            </a:xfrm>
            <a:custGeom>
              <a:avLst/>
              <a:gdLst/>
              <a:ahLst/>
              <a:cxnLst/>
              <a:rect l="l" t="t" r="r" b="b"/>
              <a:pathLst>
                <a:path w="3593" h="3412" extrusionOk="0">
                  <a:moveTo>
                    <a:pt x="2976" y="0"/>
                  </a:moveTo>
                  <a:cubicBezTo>
                    <a:pt x="2922" y="0"/>
                    <a:pt x="2863" y="20"/>
                    <a:pt x="2797" y="61"/>
                  </a:cubicBezTo>
                  <a:cubicBezTo>
                    <a:pt x="1987" y="628"/>
                    <a:pt x="1446" y="723"/>
                    <a:pt x="1176" y="723"/>
                  </a:cubicBezTo>
                  <a:cubicBezTo>
                    <a:pt x="1041" y="723"/>
                    <a:pt x="974" y="699"/>
                    <a:pt x="974" y="699"/>
                  </a:cubicBezTo>
                  <a:cubicBezTo>
                    <a:pt x="730" y="2036"/>
                    <a:pt x="1" y="2644"/>
                    <a:pt x="183" y="2736"/>
                  </a:cubicBezTo>
                  <a:cubicBezTo>
                    <a:pt x="369" y="2782"/>
                    <a:pt x="1049" y="3411"/>
                    <a:pt x="1793" y="3411"/>
                  </a:cubicBezTo>
                  <a:cubicBezTo>
                    <a:pt x="2024" y="3411"/>
                    <a:pt x="2262" y="3350"/>
                    <a:pt x="2493" y="3191"/>
                  </a:cubicBezTo>
                  <a:cubicBezTo>
                    <a:pt x="3416" y="2548"/>
                    <a:pt x="3593" y="0"/>
                    <a:pt x="2976" y="0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7519225" y="2900044"/>
              <a:ext cx="562350" cy="1124675"/>
            </a:xfrm>
            <a:custGeom>
              <a:avLst/>
              <a:gdLst/>
              <a:ahLst/>
              <a:cxnLst/>
              <a:rect l="l" t="t" r="r" b="b"/>
              <a:pathLst>
                <a:path w="22494" h="44987" extrusionOk="0">
                  <a:moveTo>
                    <a:pt x="1" y="1"/>
                  </a:moveTo>
                  <a:lnTo>
                    <a:pt x="1" y="5685"/>
                  </a:lnTo>
                  <a:cubicBezTo>
                    <a:pt x="9271" y="5685"/>
                    <a:pt x="16779" y="13253"/>
                    <a:pt x="16779" y="22493"/>
                  </a:cubicBezTo>
                  <a:cubicBezTo>
                    <a:pt x="16779" y="31764"/>
                    <a:pt x="9211" y="39272"/>
                    <a:pt x="1" y="39272"/>
                  </a:cubicBezTo>
                  <a:lnTo>
                    <a:pt x="1" y="44986"/>
                  </a:lnTo>
                  <a:cubicBezTo>
                    <a:pt x="12372" y="44986"/>
                    <a:pt x="22493" y="34895"/>
                    <a:pt x="22493" y="22493"/>
                  </a:cubicBezTo>
                  <a:cubicBezTo>
                    <a:pt x="22493" y="10062"/>
                    <a:pt x="12372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7713750" y="2279219"/>
              <a:ext cx="408100" cy="407325"/>
            </a:xfrm>
            <a:custGeom>
              <a:avLst/>
              <a:gdLst/>
              <a:ahLst/>
              <a:cxnLst/>
              <a:rect l="l" t="t" r="r" b="b"/>
              <a:pathLst>
                <a:path w="16324" h="16293" extrusionOk="0">
                  <a:moveTo>
                    <a:pt x="6414" y="1"/>
                  </a:moveTo>
                  <a:lnTo>
                    <a:pt x="1" y="6384"/>
                  </a:lnTo>
                  <a:lnTo>
                    <a:pt x="9910" y="16293"/>
                  </a:lnTo>
                  <a:lnTo>
                    <a:pt x="16323" y="9909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6951600" y="3041394"/>
              <a:ext cx="408075" cy="408075"/>
            </a:xfrm>
            <a:custGeom>
              <a:avLst/>
              <a:gdLst/>
              <a:ahLst/>
              <a:cxnLst/>
              <a:rect l="l" t="t" r="r" b="b"/>
              <a:pathLst>
                <a:path w="16323" h="16323" extrusionOk="0">
                  <a:moveTo>
                    <a:pt x="6414" y="0"/>
                  </a:moveTo>
                  <a:lnTo>
                    <a:pt x="0" y="6414"/>
                  </a:lnTo>
                  <a:lnTo>
                    <a:pt x="9909" y="16323"/>
                  </a:lnTo>
                  <a:lnTo>
                    <a:pt x="16323" y="9909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6915875" y="3166019"/>
              <a:ext cx="308550" cy="308525"/>
            </a:xfrm>
            <a:custGeom>
              <a:avLst/>
              <a:gdLst/>
              <a:ahLst/>
              <a:cxnLst/>
              <a:rect l="l" t="t" r="r" b="b"/>
              <a:pathLst>
                <a:path w="12342" h="12341" extrusionOk="0">
                  <a:moveTo>
                    <a:pt x="6414" y="0"/>
                  </a:moveTo>
                  <a:lnTo>
                    <a:pt x="0" y="6414"/>
                  </a:lnTo>
                  <a:lnTo>
                    <a:pt x="5958" y="12341"/>
                  </a:lnTo>
                  <a:lnTo>
                    <a:pt x="12341" y="5958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7018450" y="2346094"/>
              <a:ext cx="1039575" cy="1039550"/>
            </a:xfrm>
            <a:custGeom>
              <a:avLst/>
              <a:gdLst/>
              <a:ahLst/>
              <a:cxnLst/>
              <a:rect l="l" t="t" r="r" b="b"/>
              <a:pathLst>
                <a:path w="41583" h="41582" extrusionOk="0">
                  <a:moveTo>
                    <a:pt x="30457" y="0"/>
                  </a:moveTo>
                  <a:lnTo>
                    <a:pt x="1" y="30457"/>
                  </a:lnTo>
                  <a:lnTo>
                    <a:pt x="11126" y="41582"/>
                  </a:lnTo>
                  <a:lnTo>
                    <a:pt x="41582" y="11125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7653725" y="2526194"/>
              <a:ext cx="211275" cy="211275"/>
            </a:xfrm>
            <a:custGeom>
              <a:avLst/>
              <a:gdLst/>
              <a:ahLst/>
              <a:cxnLst/>
              <a:rect l="l" t="t" r="r" b="b"/>
              <a:pathLst>
                <a:path w="8451" h="8451" extrusionOk="0">
                  <a:moveTo>
                    <a:pt x="4226" y="0"/>
                  </a:moveTo>
                  <a:cubicBezTo>
                    <a:pt x="1885" y="0"/>
                    <a:pt x="1" y="1885"/>
                    <a:pt x="1" y="4225"/>
                  </a:cubicBezTo>
                  <a:cubicBezTo>
                    <a:pt x="1" y="6566"/>
                    <a:pt x="1885" y="8450"/>
                    <a:pt x="4226" y="8450"/>
                  </a:cubicBezTo>
                  <a:cubicBezTo>
                    <a:pt x="6536" y="8450"/>
                    <a:pt x="8451" y="6566"/>
                    <a:pt x="8451" y="4225"/>
                  </a:cubicBezTo>
                  <a:cubicBezTo>
                    <a:pt x="8451" y="1885"/>
                    <a:pt x="6536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8"/>
            <p:cNvSpPr/>
            <p:nvPr/>
          </p:nvSpPr>
          <p:spPr>
            <a:xfrm>
              <a:off x="7467550" y="2797469"/>
              <a:ext cx="393650" cy="392875"/>
            </a:xfrm>
            <a:custGeom>
              <a:avLst/>
              <a:gdLst/>
              <a:ahLst/>
              <a:cxnLst/>
              <a:rect l="l" t="t" r="r" b="b"/>
              <a:pathLst>
                <a:path w="15746" h="15715" extrusionOk="0">
                  <a:moveTo>
                    <a:pt x="7873" y="0"/>
                  </a:moveTo>
                  <a:cubicBezTo>
                    <a:pt x="3527" y="0"/>
                    <a:pt x="1" y="3496"/>
                    <a:pt x="1" y="7842"/>
                  </a:cubicBezTo>
                  <a:cubicBezTo>
                    <a:pt x="1" y="12189"/>
                    <a:pt x="3527" y="15715"/>
                    <a:pt x="7873" y="15715"/>
                  </a:cubicBezTo>
                  <a:cubicBezTo>
                    <a:pt x="12220" y="15715"/>
                    <a:pt x="15746" y="12189"/>
                    <a:pt x="15746" y="7842"/>
                  </a:cubicBezTo>
                  <a:cubicBezTo>
                    <a:pt x="15746" y="3496"/>
                    <a:pt x="12220" y="0"/>
                    <a:pt x="7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8"/>
            <p:cNvSpPr/>
            <p:nvPr/>
          </p:nvSpPr>
          <p:spPr>
            <a:xfrm>
              <a:off x="6674225" y="4496569"/>
              <a:ext cx="1369350" cy="104150"/>
            </a:xfrm>
            <a:custGeom>
              <a:avLst/>
              <a:gdLst/>
              <a:ahLst/>
              <a:cxnLst/>
              <a:rect l="l" t="t" r="r" b="b"/>
              <a:pathLst>
                <a:path w="54774" h="4166" extrusionOk="0">
                  <a:moveTo>
                    <a:pt x="1" y="1"/>
                  </a:moveTo>
                  <a:lnTo>
                    <a:pt x="1" y="4165"/>
                  </a:lnTo>
                  <a:lnTo>
                    <a:pt x="54774" y="4165"/>
                  </a:lnTo>
                  <a:lnTo>
                    <a:pt x="54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8"/>
            <p:cNvSpPr/>
            <p:nvPr/>
          </p:nvSpPr>
          <p:spPr>
            <a:xfrm>
              <a:off x="6827725" y="3607519"/>
              <a:ext cx="691525" cy="417200"/>
            </a:xfrm>
            <a:custGeom>
              <a:avLst/>
              <a:gdLst/>
              <a:ahLst/>
              <a:cxnLst/>
              <a:rect l="l" t="t" r="r" b="b"/>
              <a:pathLst>
                <a:path w="27661" h="16688" extrusionOk="0">
                  <a:moveTo>
                    <a:pt x="1" y="0"/>
                  </a:moveTo>
                  <a:lnTo>
                    <a:pt x="1" y="5684"/>
                  </a:lnTo>
                  <a:lnTo>
                    <a:pt x="6748" y="5684"/>
                  </a:lnTo>
                  <a:lnTo>
                    <a:pt x="11156" y="16687"/>
                  </a:lnTo>
                  <a:lnTo>
                    <a:pt x="27661" y="16687"/>
                  </a:lnTo>
                  <a:lnTo>
                    <a:pt x="27661" y="10973"/>
                  </a:lnTo>
                  <a:lnTo>
                    <a:pt x="15046" y="10973"/>
                  </a:lnTo>
                  <a:lnTo>
                    <a:pt x="105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8"/>
            <p:cNvSpPr/>
            <p:nvPr/>
          </p:nvSpPr>
          <p:spPr>
            <a:xfrm>
              <a:off x="6963000" y="3816394"/>
              <a:ext cx="751550" cy="770625"/>
            </a:xfrm>
            <a:custGeom>
              <a:avLst/>
              <a:gdLst/>
              <a:ahLst/>
              <a:cxnLst/>
              <a:rect l="l" t="t" r="r" b="b"/>
              <a:pathLst>
                <a:path w="30062" h="30825" extrusionOk="0">
                  <a:moveTo>
                    <a:pt x="22947" y="0"/>
                  </a:moveTo>
                  <a:cubicBezTo>
                    <a:pt x="17949" y="0"/>
                    <a:pt x="0" y="30825"/>
                    <a:pt x="0" y="30825"/>
                  </a:cubicBezTo>
                  <a:lnTo>
                    <a:pt x="30061" y="30825"/>
                  </a:lnTo>
                  <a:lnTo>
                    <a:pt x="30061" y="6691"/>
                  </a:lnTo>
                  <a:cubicBezTo>
                    <a:pt x="30061" y="6691"/>
                    <a:pt x="30061" y="551"/>
                    <a:pt x="23040" y="4"/>
                  </a:cubicBezTo>
                  <a:cubicBezTo>
                    <a:pt x="23009" y="1"/>
                    <a:pt x="22978" y="0"/>
                    <a:pt x="22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8"/>
            <p:cNvSpPr/>
            <p:nvPr/>
          </p:nvSpPr>
          <p:spPr>
            <a:xfrm>
              <a:off x="7568625" y="2885619"/>
              <a:ext cx="210500" cy="210500"/>
            </a:xfrm>
            <a:custGeom>
              <a:avLst/>
              <a:gdLst/>
              <a:ahLst/>
              <a:cxnLst/>
              <a:rect l="l" t="t" r="r" b="b"/>
              <a:pathLst>
                <a:path w="8420" h="8420" extrusionOk="0">
                  <a:moveTo>
                    <a:pt x="4195" y="0"/>
                  </a:moveTo>
                  <a:cubicBezTo>
                    <a:pt x="1885" y="0"/>
                    <a:pt x="0" y="1885"/>
                    <a:pt x="0" y="4195"/>
                  </a:cubicBezTo>
                  <a:cubicBezTo>
                    <a:pt x="0" y="6535"/>
                    <a:pt x="1885" y="8420"/>
                    <a:pt x="4195" y="8420"/>
                  </a:cubicBezTo>
                  <a:cubicBezTo>
                    <a:pt x="6535" y="8420"/>
                    <a:pt x="8420" y="6535"/>
                    <a:pt x="8420" y="4195"/>
                  </a:cubicBezTo>
                  <a:cubicBezTo>
                    <a:pt x="8420" y="1885"/>
                    <a:pt x="6535" y="0"/>
                    <a:pt x="4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8"/>
            <p:cNvSpPr/>
            <p:nvPr/>
          </p:nvSpPr>
          <p:spPr>
            <a:xfrm>
              <a:off x="7432600" y="3953244"/>
              <a:ext cx="210525" cy="210525"/>
            </a:xfrm>
            <a:custGeom>
              <a:avLst/>
              <a:gdLst/>
              <a:ahLst/>
              <a:cxnLst/>
              <a:rect l="l" t="t" r="r" b="b"/>
              <a:pathLst>
                <a:path w="8421" h="8421" extrusionOk="0">
                  <a:moveTo>
                    <a:pt x="4195" y="1"/>
                  </a:moveTo>
                  <a:cubicBezTo>
                    <a:pt x="1885" y="1"/>
                    <a:pt x="1" y="1886"/>
                    <a:pt x="1" y="4196"/>
                  </a:cubicBezTo>
                  <a:cubicBezTo>
                    <a:pt x="1" y="6536"/>
                    <a:pt x="1885" y="8421"/>
                    <a:pt x="4195" y="8421"/>
                  </a:cubicBezTo>
                  <a:cubicBezTo>
                    <a:pt x="6536" y="8421"/>
                    <a:pt x="8420" y="6536"/>
                    <a:pt x="8420" y="4196"/>
                  </a:cubicBezTo>
                  <a:cubicBezTo>
                    <a:pt x="8420" y="1886"/>
                    <a:pt x="6536" y="1"/>
                    <a:pt x="4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8"/>
            <p:cNvSpPr/>
            <p:nvPr/>
          </p:nvSpPr>
          <p:spPr>
            <a:xfrm>
              <a:off x="6732750" y="3547469"/>
              <a:ext cx="508375" cy="86650"/>
            </a:xfrm>
            <a:custGeom>
              <a:avLst/>
              <a:gdLst/>
              <a:ahLst/>
              <a:cxnLst/>
              <a:rect l="l" t="t" r="r" b="b"/>
              <a:pathLst>
                <a:path w="20335" h="3466" extrusionOk="0">
                  <a:moveTo>
                    <a:pt x="0" y="1"/>
                  </a:moveTo>
                  <a:lnTo>
                    <a:pt x="0" y="3466"/>
                  </a:lnTo>
                  <a:lnTo>
                    <a:pt x="20335" y="3466"/>
                  </a:lnTo>
                  <a:lnTo>
                    <a:pt x="203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8"/>
            <p:cNvSpPr/>
            <p:nvPr/>
          </p:nvSpPr>
          <p:spPr>
            <a:xfrm>
              <a:off x="6617225" y="3607519"/>
              <a:ext cx="721175" cy="142100"/>
            </a:xfrm>
            <a:custGeom>
              <a:avLst/>
              <a:gdLst/>
              <a:ahLst/>
              <a:cxnLst/>
              <a:rect l="l" t="t" r="r" b="b"/>
              <a:pathLst>
                <a:path w="28847" h="5684" extrusionOk="0">
                  <a:moveTo>
                    <a:pt x="1" y="0"/>
                  </a:moveTo>
                  <a:lnTo>
                    <a:pt x="1" y="5684"/>
                  </a:lnTo>
                  <a:lnTo>
                    <a:pt x="28846" y="5684"/>
                  </a:lnTo>
                  <a:lnTo>
                    <a:pt x="28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8"/>
            <p:cNvSpPr/>
            <p:nvPr/>
          </p:nvSpPr>
          <p:spPr>
            <a:xfrm>
              <a:off x="7759350" y="2630294"/>
              <a:ext cx="202150" cy="112475"/>
            </a:xfrm>
            <a:custGeom>
              <a:avLst/>
              <a:gdLst/>
              <a:ahLst/>
              <a:cxnLst/>
              <a:rect l="l" t="t" r="r" b="b"/>
              <a:pathLst>
                <a:path w="8086" h="4499" extrusionOk="0">
                  <a:moveTo>
                    <a:pt x="2402" y="0"/>
                  </a:moveTo>
                  <a:lnTo>
                    <a:pt x="2402" y="1155"/>
                  </a:lnTo>
                  <a:lnTo>
                    <a:pt x="1" y="1155"/>
                  </a:lnTo>
                  <a:lnTo>
                    <a:pt x="1" y="4043"/>
                  </a:lnTo>
                  <a:lnTo>
                    <a:pt x="5806" y="4499"/>
                  </a:lnTo>
                  <a:lnTo>
                    <a:pt x="8086" y="2614"/>
                  </a:lnTo>
                  <a:lnTo>
                    <a:pt x="5989" y="608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8"/>
            <p:cNvSpPr/>
            <p:nvPr/>
          </p:nvSpPr>
          <p:spPr>
            <a:xfrm>
              <a:off x="7863450" y="2453994"/>
              <a:ext cx="743975" cy="735725"/>
            </a:xfrm>
            <a:custGeom>
              <a:avLst/>
              <a:gdLst/>
              <a:ahLst/>
              <a:cxnLst/>
              <a:rect l="l" t="t" r="r" b="b"/>
              <a:pathLst>
                <a:path w="29759" h="29429" extrusionOk="0">
                  <a:moveTo>
                    <a:pt x="21703" y="1"/>
                  </a:moveTo>
                  <a:lnTo>
                    <a:pt x="17144" y="14712"/>
                  </a:lnTo>
                  <a:lnTo>
                    <a:pt x="3922" y="6992"/>
                  </a:lnTo>
                  <a:lnTo>
                    <a:pt x="1" y="12736"/>
                  </a:lnTo>
                  <a:cubicBezTo>
                    <a:pt x="1" y="12736"/>
                    <a:pt x="15590" y="29428"/>
                    <a:pt x="19435" y="29428"/>
                  </a:cubicBezTo>
                  <a:cubicBezTo>
                    <a:pt x="19473" y="29428"/>
                    <a:pt x="19510" y="29427"/>
                    <a:pt x="19545" y="29423"/>
                  </a:cubicBezTo>
                  <a:cubicBezTo>
                    <a:pt x="23193" y="29119"/>
                    <a:pt x="29758" y="13040"/>
                    <a:pt x="29394" y="9241"/>
                  </a:cubicBezTo>
                  <a:cubicBezTo>
                    <a:pt x="28998" y="5441"/>
                    <a:pt x="21703" y="1"/>
                    <a:pt x="2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8"/>
            <p:cNvSpPr/>
            <p:nvPr/>
          </p:nvSpPr>
          <p:spPr>
            <a:xfrm>
              <a:off x="8322425" y="2723744"/>
              <a:ext cx="266750" cy="466600"/>
            </a:xfrm>
            <a:custGeom>
              <a:avLst/>
              <a:gdLst/>
              <a:ahLst/>
              <a:cxnLst/>
              <a:rect l="l" t="t" r="r" b="b"/>
              <a:pathLst>
                <a:path w="10670" h="18664" extrusionOk="0">
                  <a:moveTo>
                    <a:pt x="10335" y="1"/>
                  </a:moveTo>
                  <a:cubicBezTo>
                    <a:pt x="8509" y="5186"/>
                    <a:pt x="3257" y="18279"/>
                    <a:pt x="389" y="18279"/>
                  </a:cubicBezTo>
                  <a:cubicBezTo>
                    <a:pt x="298" y="18279"/>
                    <a:pt x="209" y="18265"/>
                    <a:pt x="122" y="18238"/>
                  </a:cubicBezTo>
                  <a:lnTo>
                    <a:pt x="1" y="18633"/>
                  </a:lnTo>
                  <a:cubicBezTo>
                    <a:pt x="153" y="18664"/>
                    <a:pt x="274" y="18664"/>
                    <a:pt x="396" y="18664"/>
                  </a:cubicBezTo>
                  <a:cubicBezTo>
                    <a:pt x="1977" y="18664"/>
                    <a:pt x="4074" y="15715"/>
                    <a:pt x="6810" y="9728"/>
                  </a:cubicBezTo>
                  <a:cubicBezTo>
                    <a:pt x="8937" y="5047"/>
                    <a:pt x="10670" y="153"/>
                    <a:pt x="10670" y="123"/>
                  </a:cubicBezTo>
                  <a:lnTo>
                    <a:pt x="10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8"/>
            <p:cNvSpPr/>
            <p:nvPr/>
          </p:nvSpPr>
          <p:spPr>
            <a:xfrm>
              <a:off x="8287475" y="2536069"/>
              <a:ext cx="117050" cy="288775"/>
            </a:xfrm>
            <a:custGeom>
              <a:avLst/>
              <a:gdLst/>
              <a:ahLst/>
              <a:cxnLst/>
              <a:rect l="l" t="t" r="r" b="b"/>
              <a:pathLst>
                <a:path w="4682" h="11551" extrusionOk="0">
                  <a:moveTo>
                    <a:pt x="4317" y="0"/>
                  </a:moveTo>
                  <a:lnTo>
                    <a:pt x="1" y="11399"/>
                  </a:lnTo>
                  <a:lnTo>
                    <a:pt x="365" y="11551"/>
                  </a:lnTo>
                  <a:lnTo>
                    <a:pt x="4682" y="152"/>
                  </a:ln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8"/>
            <p:cNvSpPr/>
            <p:nvPr/>
          </p:nvSpPr>
          <p:spPr>
            <a:xfrm>
              <a:off x="7896900" y="2806594"/>
              <a:ext cx="181625" cy="182375"/>
            </a:xfrm>
            <a:custGeom>
              <a:avLst/>
              <a:gdLst/>
              <a:ahLst/>
              <a:cxnLst/>
              <a:rect l="l" t="t" r="r" b="b"/>
              <a:pathLst>
                <a:path w="7265" h="7295" extrusionOk="0">
                  <a:moveTo>
                    <a:pt x="274" y="0"/>
                  </a:moveTo>
                  <a:lnTo>
                    <a:pt x="0" y="274"/>
                  </a:lnTo>
                  <a:lnTo>
                    <a:pt x="7022" y="7295"/>
                  </a:lnTo>
                  <a:lnTo>
                    <a:pt x="7265" y="702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8"/>
            <p:cNvSpPr/>
            <p:nvPr/>
          </p:nvSpPr>
          <p:spPr>
            <a:xfrm>
              <a:off x="8016950" y="2088119"/>
              <a:ext cx="159600" cy="94625"/>
            </a:xfrm>
            <a:custGeom>
              <a:avLst/>
              <a:gdLst/>
              <a:ahLst/>
              <a:cxnLst/>
              <a:rect l="l" t="t" r="r" b="b"/>
              <a:pathLst>
                <a:path w="6384" h="3785" extrusionOk="0">
                  <a:moveTo>
                    <a:pt x="3854" y="0"/>
                  </a:moveTo>
                  <a:cubicBezTo>
                    <a:pt x="3337" y="0"/>
                    <a:pt x="2771" y="94"/>
                    <a:pt x="2189" y="350"/>
                  </a:cubicBezTo>
                  <a:cubicBezTo>
                    <a:pt x="1" y="1353"/>
                    <a:pt x="609" y="3298"/>
                    <a:pt x="761" y="3663"/>
                  </a:cubicBezTo>
                  <a:cubicBezTo>
                    <a:pt x="761" y="3663"/>
                    <a:pt x="1058" y="3784"/>
                    <a:pt x="1742" y="3784"/>
                  </a:cubicBezTo>
                  <a:cubicBezTo>
                    <a:pt x="2085" y="3784"/>
                    <a:pt x="2524" y="3754"/>
                    <a:pt x="3071" y="3663"/>
                  </a:cubicBezTo>
                  <a:cubicBezTo>
                    <a:pt x="4651" y="3389"/>
                    <a:pt x="4803" y="1353"/>
                    <a:pt x="6384" y="745"/>
                  </a:cubicBezTo>
                  <a:cubicBezTo>
                    <a:pt x="6384" y="745"/>
                    <a:pt x="5309" y="0"/>
                    <a:pt x="38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8"/>
            <p:cNvSpPr/>
            <p:nvPr/>
          </p:nvSpPr>
          <p:spPr>
            <a:xfrm>
              <a:off x="8096750" y="2222219"/>
              <a:ext cx="58525" cy="59300"/>
            </a:xfrm>
            <a:custGeom>
              <a:avLst/>
              <a:gdLst/>
              <a:ahLst/>
              <a:cxnLst/>
              <a:rect l="l" t="t" r="r" b="b"/>
              <a:pathLst>
                <a:path w="2341" h="2372" extrusionOk="0">
                  <a:moveTo>
                    <a:pt x="1155" y="1"/>
                  </a:moveTo>
                  <a:cubicBezTo>
                    <a:pt x="517" y="1"/>
                    <a:pt x="0" y="548"/>
                    <a:pt x="0" y="1186"/>
                  </a:cubicBezTo>
                  <a:cubicBezTo>
                    <a:pt x="0" y="1825"/>
                    <a:pt x="517" y="2372"/>
                    <a:pt x="1155" y="2372"/>
                  </a:cubicBezTo>
                  <a:cubicBezTo>
                    <a:pt x="1824" y="2372"/>
                    <a:pt x="2341" y="1825"/>
                    <a:pt x="2341" y="1186"/>
                  </a:cubicBezTo>
                  <a:cubicBezTo>
                    <a:pt x="2341" y="548"/>
                    <a:pt x="1824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8"/>
            <p:cNvSpPr/>
            <p:nvPr/>
          </p:nvSpPr>
          <p:spPr>
            <a:xfrm>
              <a:off x="8038225" y="2222219"/>
              <a:ext cx="51700" cy="59300"/>
            </a:xfrm>
            <a:custGeom>
              <a:avLst/>
              <a:gdLst/>
              <a:ahLst/>
              <a:cxnLst/>
              <a:rect l="l" t="t" r="r" b="b"/>
              <a:pathLst>
                <a:path w="2068" h="2372" extrusionOk="0">
                  <a:moveTo>
                    <a:pt x="1034" y="1"/>
                  </a:moveTo>
                  <a:cubicBezTo>
                    <a:pt x="457" y="1"/>
                    <a:pt x="1" y="548"/>
                    <a:pt x="1" y="1186"/>
                  </a:cubicBezTo>
                  <a:cubicBezTo>
                    <a:pt x="1" y="1825"/>
                    <a:pt x="457" y="2372"/>
                    <a:pt x="1034" y="2372"/>
                  </a:cubicBezTo>
                  <a:cubicBezTo>
                    <a:pt x="1612" y="2372"/>
                    <a:pt x="2068" y="1825"/>
                    <a:pt x="2068" y="1186"/>
                  </a:cubicBezTo>
                  <a:cubicBezTo>
                    <a:pt x="2068" y="548"/>
                    <a:pt x="1612" y="1"/>
                    <a:pt x="1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8"/>
            <p:cNvSpPr/>
            <p:nvPr/>
          </p:nvSpPr>
          <p:spPr>
            <a:xfrm flipH="1">
              <a:off x="6329112" y="2882369"/>
              <a:ext cx="152041" cy="152017"/>
            </a:xfrm>
            <a:custGeom>
              <a:avLst/>
              <a:gdLst/>
              <a:ahLst/>
              <a:cxnLst/>
              <a:rect l="l" t="t" r="r" b="b"/>
              <a:pathLst>
                <a:path w="6339" h="6338" extrusionOk="0">
                  <a:moveTo>
                    <a:pt x="3170" y="0"/>
                  </a:moveTo>
                  <a:cubicBezTo>
                    <a:pt x="1435" y="0"/>
                    <a:pt x="1" y="1434"/>
                    <a:pt x="1" y="3169"/>
                  </a:cubicBezTo>
                  <a:cubicBezTo>
                    <a:pt x="1" y="4937"/>
                    <a:pt x="1435" y="6338"/>
                    <a:pt x="3170" y="6338"/>
                  </a:cubicBezTo>
                  <a:cubicBezTo>
                    <a:pt x="4938" y="6338"/>
                    <a:pt x="6339" y="4937"/>
                    <a:pt x="6339" y="3169"/>
                  </a:cubicBezTo>
                  <a:cubicBezTo>
                    <a:pt x="6339" y="1434"/>
                    <a:pt x="4938" y="0"/>
                    <a:pt x="3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A7F0477-08C3-B848-1675-ACE74BB5CE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2"/>
    </mc:Choice>
    <mc:Fallback>
      <p:transition spd="slow" advTm="3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564800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LLY (Eli Lilly And Co.)</a:t>
            </a:r>
            <a:endParaRPr/>
          </a:p>
        </p:txBody>
      </p:sp>
      <p:sp>
        <p:nvSpPr>
          <p:cNvPr id="589" name="Google Shape;589;p29"/>
          <p:cNvSpPr txBox="1">
            <a:spLocks noGrp="1"/>
          </p:cNvSpPr>
          <p:nvPr>
            <p:ph type="body" idx="1"/>
          </p:nvPr>
        </p:nvSpPr>
        <p:spPr>
          <a:xfrm>
            <a:off x="645750" y="1708925"/>
            <a:ext cx="3735900" cy="174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>
                <a:solidFill>
                  <a:schemeClr val="dk1"/>
                </a:solidFill>
              </a:rPr>
              <a:t>Market leader in diabetes treatment: manufactures and sells Insulin</a:t>
            </a:r>
            <a:endParaRPr sz="13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>
                <a:solidFill>
                  <a:schemeClr val="dk1"/>
                </a:solidFill>
              </a:rPr>
              <a:t>Strong presence in other pharmaceutical researches, eg. Oncology and Alzheimer’s disease</a:t>
            </a:r>
            <a:endParaRPr sz="13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>
                <a:solidFill>
                  <a:schemeClr val="dk1"/>
                </a:solidFill>
              </a:rPr>
              <a:t>Founded in 1876</a:t>
            </a:r>
            <a:endParaRPr sz="13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>
                <a:solidFill>
                  <a:schemeClr val="dk1"/>
                </a:solidFill>
              </a:rPr>
              <a:t>Ranked #119  in the 2021 Fortune 500 list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300">
              <a:solidFill>
                <a:schemeClr val="dk1"/>
              </a:solidFill>
            </a:endParaRPr>
          </a:p>
        </p:txBody>
      </p:sp>
      <p:pic>
        <p:nvPicPr>
          <p:cNvPr id="590" name="Google Shape;59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4050" y="1651925"/>
            <a:ext cx="4457551" cy="2451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EB7CC46-738F-8E24-95F3-04DAA4F8A6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94"/>
    </mc:Choice>
    <mc:Fallback>
      <p:transition spd="slow" advTm="39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oogle Shape;595;p30"/>
          <p:cNvGrpSpPr/>
          <p:nvPr/>
        </p:nvGrpSpPr>
        <p:grpSpPr>
          <a:xfrm>
            <a:off x="5035081" y="2476637"/>
            <a:ext cx="2328872" cy="2124099"/>
            <a:chOff x="5035081" y="2476637"/>
            <a:chExt cx="2328872" cy="2124099"/>
          </a:xfrm>
        </p:grpSpPr>
        <p:grpSp>
          <p:nvGrpSpPr>
            <p:cNvPr id="596" name="Google Shape;596;p30"/>
            <p:cNvGrpSpPr/>
            <p:nvPr/>
          </p:nvGrpSpPr>
          <p:grpSpPr>
            <a:xfrm>
              <a:off x="5035081" y="2476637"/>
              <a:ext cx="2328872" cy="2124099"/>
              <a:chOff x="7836275" y="449250"/>
              <a:chExt cx="1901275" cy="1734100"/>
            </a:xfrm>
          </p:grpSpPr>
          <p:sp>
            <p:nvSpPr>
              <p:cNvPr id="597" name="Google Shape;597;p30"/>
              <p:cNvSpPr/>
              <p:nvPr/>
            </p:nvSpPr>
            <p:spPr>
              <a:xfrm>
                <a:off x="8482950" y="1697750"/>
                <a:ext cx="607925" cy="429375"/>
              </a:xfrm>
              <a:custGeom>
                <a:avLst/>
                <a:gdLst/>
                <a:ahLst/>
                <a:cxnLst/>
                <a:rect l="l" t="t" r="r" b="b"/>
                <a:pathLst>
                  <a:path w="24317" h="17175" extrusionOk="0">
                    <a:moveTo>
                      <a:pt x="24317" y="1"/>
                    </a:moveTo>
                    <a:lnTo>
                      <a:pt x="0" y="1490"/>
                    </a:lnTo>
                    <a:lnTo>
                      <a:pt x="0" y="17174"/>
                    </a:lnTo>
                    <a:lnTo>
                      <a:pt x="24317" y="17174"/>
                    </a:lnTo>
                    <a:lnTo>
                      <a:pt x="2431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0"/>
              <p:cNvSpPr/>
              <p:nvPr/>
            </p:nvSpPr>
            <p:spPr>
              <a:xfrm>
                <a:off x="7836275" y="449250"/>
                <a:ext cx="1901275" cy="1426350"/>
              </a:xfrm>
              <a:custGeom>
                <a:avLst/>
                <a:gdLst/>
                <a:ahLst/>
                <a:cxnLst/>
                <a:rect l="l" t="t" r="r" b="b"/>
                <a:pathLst>
                  <a:path w="76051" h="57054" extrusionOk="0">
                    <a:moveTo>
                      <a:pt x="3466" y="1"/>
                    </a:moveTo>
                    <a:cubicBezTo>
                      <a:pt x="1551" y="1"/>
                      <a:pt x="1" y="1581"/>
                      <a:pt x="1" y="3466"/>
                    </a:cubicBezTo>
                    <a:lnTo>
                      <a:pt x="1" y="53588"/>
                    </a:lnTo>
                    <a:cubicBezTo>
                      <a:pt x="1" y="55473"/>
                      <a:pt x="1551" y="57053"/>
                      <a:pt x="3466" y="57053"/>
                    </a:cubicBezTo>
                    <a:lnTo>
                      <a:pt x="72616" y="57053"/>
                    </a:lnTo>
                    <a:cubicBezTo>
                      <a:pt x="74501" y="57053"/>
                      <a:pt x="76051" y="55473"/>
                      <a:pt x="76051" y="53588"/>
                    </a:cubicBezTo>
                    <a:lnTo>
                      <a:pt x="76051" y="3466"/>
                    </a:lnTo>
                    <a:cubicBezTo>
                      <a:pt x="76051" y="1581"/>
                      <a:pt x="74501" y="1"/>
                      <a:pt x="726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0"/>
              <p:cNvSpPr/>
              <p:nvPr/>
            </p:nvSpPr>
            <p:spPr>
              <a:xfrm>
                <a:off x="7907700" y="513850"/>
                <a:ext cx="1758425" cy="1005350"/>
              </a:xfrm>
              <a:custGeom>
                <a:avLst/>
                <a:gdLst/>
                <a:ahLst/>
                <a:cxnLst/>
                <a:rect l="l" t="t" r="r" b="b"/>
                <a:pathLst>
                  <a:path w="70337" h="40214" extrusionOk="0">
                    <a:moveTo>
                      <a:pt x="1" y="1"/>
                    </a:moveTo>
                    <a:lnTo>
                      <a:pt x="1" y="40214"/>
                    </a:lnTo>
                    <a:lnTo>
                      <a:pt x="70336" y="40214"/>
                    </a:lnTo>
                    <a:lnTo>
                      <a:pt x="703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0"/>
              <p:cNvSpPr/>
              <p:nvPr/>
            </p:nvSpPr>
            <p:spPr>
              <a:xfrm>
                <a:off x="7907700" y="514600"/>
                <a:ext cx="1759175" cy="1004600"/>
              </a:xfrm>
              <a:custGeom>
                <a:avLst/>
                <a:gdLst/>
                <a:ahLst/>
                <a:cxnLst/>
                <a:rect l="l" t="t" r="r" b="b"/>
                <a:pathLst>
                  <a:path w="70367" h="40184" extrusionOk="0">
                    <a:moveTo>
                      <a:pt x="1" y="1"/>
                    </a:moveTo>
                    <a:lnTo>
                      <a:pt x="1" y="40184"/>
                    </a:lnTo>
                    <a:lnTo>
                      <a:pt x="70367" y="40184"/>
                    </a:lnTo>
                    <a:lnTo>
                      <a:pt x="70367" y="39606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0"/>
              <p:cNvSpPr/>
              <p:nvPr/>
            </p:nvSpPr>
            <p:spPr>
              <a:xfrm>
                <a:off x="8206350" y="2080750"/>
                <a:ext cx="11679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6719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lnTo>
                      <a:pt x="44652" y="4104"/>
                    </a:lnTo>
                    <a:cubicBezTo>
                      <a:pt x="45807" y="4104"/>
                      <a:pt x="46719" y="3192"/>
                      <a:pt x="46719" y="2037"/>
                    </a:cubicBezTo>
                    <a:cubicBezTo>
                      <a:pt x="46719" y="912"/>
                      <a:pt x="45807" y="0"/>
                      <a:pt x="446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2" name="Google Shape;602;p30"/>
            <p:cNvGrpSpPr/>
            <p:nvPr/>
          </p:nvGrpSpPr>
          <p:grpSpPr>
            <a:xfrm>
              <a:off x="5616674" y="2589317"/>
              <a:ext cx="1000549" cy="1192261"/>
              <a:chOff x="1565450" y="1196900"/>
              <a:chExt cx="3034725" cy="3616200"/>
            </a:xfrm>
          </p:grpSpPr>
          <p:sp>
            <p:nvSpPr>
              <p:cNvPr id="603" name="Google Shape;603;p30"/>
              <p:cNvSpPr/>
              <p:nvPr/>
            </p:nvSpPr>
            <p:spPr>
              <a:xfrm>
                <a:off x="1565450" y="1196900"/>
                <a:ext cx="3034725" cy="3616200"/>
              </a:xfrm>
              <a:custGeom>
                <a:avLst/>
                <a:gdLst/>
                <a:ahLst/>
                <a:cxnLst/>
                <a:rect l="l" t="t" r="r" b="b"/>
                <a:pathLst>
                  <a:path w="121389" h="144648" extrusionOk="0">
                    <a:moveTo>
                      <a:pt x="67239" y="0"/>
                    </a:moveTo>
                    <a:cubicBezTo>
                      <a:pt x="66801" y="0"/>
                      <a:pt x="66360" y="3"/>
                      <a:pt x="65914" y="10"/>
                    </a:cubicBezTo>
                    <a:cubicBezTo>
                      <a:pt x="10475" y="810"/>
                      <a:pt x="11642" y="41673"/>
                      <a:pt x="11843" y="53315"/>
                    </a:cubicBezTo>
                    <a:cubicBezTo>
                      <a:pt x="12043" y="64923"/>
                      <a:pt x="1" y="72495"/>
                      <a:pt x="1" y="76331"/>
                    </a:cubicBezTo>
                    <a:cubicBezTo>
                      <a:pt x="1" y="79667"/>
                      <a:pt x="14111" y="82936"/>
                      <a:pt x="10875" y="88540"/>
                    </a:cubicBezTo>
                    <a:cubicBezTo>
                      <a:pt x="9374" y="91108"/>
                      <a:pt x="8440" y="93710"/>
                      <a:pt x="12810" y="95111"/>
                    </a:cubicBezTo>
                    <a:cubicBezTo>
                      <a:pt x="8774" y="97213"/>
                      <a:pt x="9808" y="100915"/>
                      <a:pt x="12310" y="101749"/>
                    </a:cubicBezTo>
                    <a:cubicBezTo>
                      <a:pt x="13377" y="102116"/>
                      <a:pt x="13977" y="103284"/>
                      <a:pt x="13677" y="104385"/>
                    </a:cubicBezTo>
                    <a:cubicBezTo>
                      <a:pt x="9882" y="119244"/>
                      <a:pt x="19019" y="120212"/>
                      <a:pt x="27917" y="120212"/>
                    </a:cubicBezTo>
                    <a:cubicBezTo>
                      <a:pt x="29250" y="120212"/>
                      <a:pt x="30577" y="120190"/>
                      <a:pt x="31854" y="120190"/>
                    </a:cubicBezTo>
                    <a:cubicBezTo>
                      <a:pt x="33517" y="120190"/>
                      <a:pt x="35096" y="120227"/>
                      <a:pt x="36493" y="120396"/>
                    </a:cubicBezTo>
                    <a:cubicBezTo>
                      <a:pt x="46534" y="121597"/>
                      <a:pt x="43132" y="144613"/>
                      <a:pt x="43132" y="144613"/>
                    </a:cubicBezTo>
                    <a:cubicBezTo>
                      <a:pt x="43132" y="144613"/>
                      <a:pt x="67626" y="144563"/>
                      <a:pt x="86607" y="144563"/>
                    </a:cubicBezTo>
                    <a:cubicBezTo>
                      <a:pt x="98470" y="144563"/>
                      <a:pt x="108181" y="144583"/>
                      <a:pt x="108411" y="144647"/>
                    </a:cubicBezTo>
                    <a:cubicBezTo>
                      <a:pt x="108412" y="144647"/>
                      <a:pt x="108413" y="144647"/>
                      <a:pt x="108414" y="144647"/>
                    </a:cubicBezTo>
                    <a:cubicBezTo>
                      <a:pt x="108992" y="144647"/>
                      <a:pt x="102207" y="87572"/>
                      <a:pt x="102207" y="87572"/>
                    </a:cubicBezTo>
                    <a:cubicBezTo>
                      <a:pt x="102207" y="87572"/>
                      <a:pt x="115016" y="68726"/>
                      <a:pt x="117218" y="58718"/>
                    </a:cubicBezTo>
                    <a:cubicBezTo>
                      <a:pt x="119402" y="48758"/>
                      <a:pt x="121389" y="0"/>
                      <a:pt x="6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0"/>
              <p:cNvSpPr/>
              <p:nvPr/>
            </p:nvSpPr>
            <p:spPr>
              <a:xfrm>
                <a:off x="1955733" y="1325071"/>
                <a:ext cx="2453450" cy="2312108"/>
              </a:xfrm>
              <a:custGeom>
                <a:avLst/>
                <a:gdLst/>
                <a:ahLst/>
                <a:cxnLst/>
                <a:rect l="l" t="t" r="r" b="b"/>
                <a:pathLst>
                  <a:path w="98138" h="98137" extrusionOk="0">
                    <a:moveTo>
                      <a:pt x="49069" y="0"/>
                    </a:moveTo>
                    <a:cubicBezTo>
                      <a:pt x="21950" y="0"/>
                      <a:pt x="1" y="21949"/>
                      <a:pt x="1" y="49069"/>
                    </a:cubicBezTo>
                    <a:cubicBezTo>
                      <a:pt x="1" y="76188"/>
                      <a:pt x="21950" y="98137"/>
                      <a:pt x="49069" y="98137"/>
                    </a:cubicBezTo>
                    <a:cubicBezTo>
                      <a:pt x="76155" y="98137"/>
                      <a:pt x="98138" y="76188"/>
                      <a:pt x="98138" y="49069"/>
                    </a:cubicBezTo>
                    <a:cubicBezTo>
                      <a:pt x="98138" y="21949"/>
                      <a:pt x="76155" y="0"/>
                      <a:pt x="490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0"/>
              <p:cNvSpPr/>
              <p:nvPr/>
            </p:nvSpPr>
            <p:spPr>
              <a:xfrm>
                <a:off x="1901800" y="1437122"/>
                <a:ext cx="2509875" cy="1717150"/>
              </a:xfrm>
              <a:custGeom>
                <a:avLst/>
                <a:gdLst/>
                <a:ahLst/>
                <a:cxnLst/>
                <a:rect l="l" t="t" r="r" b="b"/>
                <a:pathLst>
                  <a:path w="100395" h="68686" extrusionOk="0">
                    <a:moveTo>
                      <a:pt x="44310" y="0"/>
                    </a:moveTo>
                    <a:cubicBezTo>
                      <a:pt x="42124" y="0"/>
                      <a:pt x="40008" y="1108"/>
                      <a:pt x="39084" y="3955"/>
                    </a:cubicBezTo>
                    <a:cubicBezTo>
                      <a:pt x="37935" y="2238"/>
                      <a:pt x="35477" y="1270"/>
                      <a:pt x="33013" y="1270"/>
                    </a:cubicBezTo>
                    <a:cubicBezTo>
                      <a:pt x="29830" y="1270"/>
                      <a:pt x="26637" y="2886"/>
                      <a:pt x="26242" y="6590"/>
                    </a:cubicBezTo>
                    <a:cubicBezTo>
                      <a:pt x="25732" y="6190"/>
                      <a:pt x="25009" y="6002"/>
                      <a:pt x="24196" y="6002"/>
                    </a:cubicBezTo>
                    <a:cubicBezTo>
                      <a:pt x="20808" y="6002"/>
                      <a:pt x="15867" y="9267"/>
                      <a:pt x="18369" y="14029"/>
                    </a:cubicBezTo>
                    <a:cubicBezTo>
                      <a:pt x="17796" y="13703"/>
                      <a:pt x="17134" y="13551"/>
                      <a:pt x="16443" y="13551"/>
                    </a:cubicBezTo>
                    <a:cubicBezTo>
                      <a:pt x="12753" y="13551"/>
                      <a:pt x="8220" y="17857"/>
                      <a:pt x="11731" y="22802"/>
                    </a:cubicBezTo>
                    <a:cubicBezTo>
                      <a:pt x="11731" y="22802"/>
                      <a:pt x="5527" y="25270"/>
                      <a:pt x="8296" y="31141"/>
                    </a:cubicBezTo>
                    <a:cubicBezTo>
                      <a:pt x="1" y="38221"/>
                      <a:pt x="5406" y="53105"/>
                      <a:pt x="16847" y="53105"/>
                    </a:cubicBezTo>
                    <a:cubicBezTo>
                      <a:pt x="17966" y="53105"/>
                      <a:pt x="19143" y="52963"/>
                      <a:pt x="20371" y="52656"/>
                    </a:cubicBezTo>
                    <a:lnTo>
                      <a:pt x="20371" y="52656"/>
                    </a:lnTo>
                    <a:cubicBezTo>
                      <a:pt x="20195" y="60279"/>
                      <a:pt x="26020" y="64191"/>
                      <a:pt x="32774" y="64191"/>
                    </a:cubicBezTo>
                    <a:cubicBezTo>
                      <a:pt x="37546" y="64191"/>
                      <a:pt x="42781" y="62238"/>
                      <a:pt x="46690" y="58260"/>
                    </a:cubicBezTo>
                    <a:cubicBezTo>
                      <a:pt x="48366" y="61102"/>
                      <a:pt x="52622" y="63079"/>
                      <a:pt x="57056" y="63079"/>
                    </a:cubicBezTo>
                    <a:cubicBezTo>
                      <a:pt x="59858" y="63079"/>
                      <a:pt x="62731" y="62289"/>
                      <a:pt x="65069" y="60429"/>
                    </a:cubicBezTo>
                    <a:cubicBezTo>
                      <a:pt x="65069" y="62469"/>
                      <a:pt x="68130" y="65861"/>
                      <a:pt x="72538" y="65861"/>
                    </a:cubicBezTo>
                    <a:cubicBezTo>
                      <a:pt x="74474" y="65861"/>
                      <a:pt x="76669" y="65207"/>
                      <a:pt x="78979" y="63498"/>
                    </a:cubicBezTo>
                    <a:cubicBezTo>
                      <a:pt x="80690" y="67213"/>
                      <a:pt x="83447" y="68685"/>
                      <a:pt x="86059" y="68685"/>
                    </a:cubicBezTo>
                    <a:cubicBezTo>
                      <a:pt x="90273" y="68685"/>
                      <a:pt x="94113" y="64856"/>
                      <a:pt x="92589" y="60429"/>
                    </a:cubicBezTo>
                    <a:cubicBezTo>
                      <a:pt x="95058" y="59194"/>
                      <a:pt x="98160" y="55625"/>
                      <a:pt x="94290" y="49021"/>
                    </a:cubicBezTo>
                    <a:cubicBezTo>
                      <a:pt x="97493" y="48587"/>
                      <a:pt x="100395" y="43116"/>
                      <a:pt x="95758" y="38213"/>
                    </a:cubicBezTo>
                    <a:cubicBezTo>
                      <a:pt x="95758" y="38213"/>
                      <a:pt x="98060" y="30574"/>
                      <a:pt x="91989" y="27505"/>
                    </a:cubicBezTo>
                    <a:cubicBezTo>
                      <a:pt x="91989" y="27505"/>
                      <a:pt x="93089" y="19333"/>
                      <a:pt x="85818" y="18532"/>
                    </a:cubicBezTo>
                    <a:cubicBezTo>
                      <a:pt x="86431" y="14021"/>
                      <a:pt x="82710" y="10579"/>
                      <a:pt x="78328" y="10579"/>
                    </a:cubicBezTo>
                    <a:cubicBezTo>
                      <a:pt x="77233" y="10579"/>
                      <a:pt x="76097" y="10793"/>
                      <a:pt x="74977" y="11260"/>
                    </a:cubicBezTo>
                    <a:cubicBezTo>
                      <a:pt x="74733" y="7924"/>
                      <a:pt x="71964" y="4996"/>
                      <a:pt x="68553" y="4996"/>
                    </a:cubicBezTo>
                    <a:cubicBezTo>
                      <a:pt x="67293" y="4996"/>
                      <a:pt x="65944" y="5396"/>
                      <a:pt x="64602" y="6323"/>
                    </a:cubicBezTo>
                    <a:cubicBezTo>
                      <a:pt x="63867" y="4277"/>
                      <a:pt x="60470" y="1519"/>
                      <a:pt x="56333" y="1519"/>
                    </a:cubicBezTo>
                    <a:cubicBezTo>
                      <a:pt x="54467" y="1519"/>
                      <a:pt x="52450" y="2080"/>
                      <a:pt x="50459" y="3521"/>
                    </a:cubicBezTo>
                    <a:cubicBezTo>
                      <a:pt x="49507" y="1509"/>
                      <a:pt x="46861" y="0"/>
                      <a:pt x="44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0"/>
              <p:cNvSpPr/>
              <p:nvPr/>
            </p:nvSpPr>
            <p:spPr>
              <a:xfrm>
                <a:off x="3305025" y="2598422"/>
                <a:ext cx="740550" cy="236850"/>
              </a:xfrm>
              <a:custGeom>
                <a:avLst/>
                <a:gdLst/>
                <a:ahLst/>
                <a:cxnLst/>
                <a:rect l="l" t="t" r="r" b="b"/>
                <a:pathLst>
                  <a:path w="29622" h="9474" fill="none" extrusionOk="0">
                    <a:moveTo>
                      <a:pt x="28154" y="0"/>
                    </a:moveTo>
                    <a:cubicBezTo>
                      <a:pt x="29622" y="5604"/>
                      <a:pt x="24518" y="9473"/>
                      <a:pt x="18347" y="7939"/>
                    </a:cubicBezTo>
                    <a:cubicBezTo>
                      <a:pt x="12176" y="6405"/>
                      <a:pt x="3103" y="7072"/>
                      <a:pt x="1" y="827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0"/>
              <p:cNvSpPr/>
              <p:nvPr/>
            </p:nvSpPr>
            <p:spPr>
              <a:xfrm>
                <a:off x="3434300" y="2526697"/>
                <a:ext cx="77575" cy="1759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039" fill="none" extrusionOk="0">
                    <a:moveTo>
                      <a:pt x="3102" y="0"/>
                    </a:moveTo>
                    <a:cubicBezTo>
                      <a:pt x="3102" y="0"/>
                      <a:pt x="0" y="1668"/>
                      <a:pt x="1234" y="7039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0"/>
              <p:cNvSpPr/>
              <p:nvPr/>
            </p:nvSpPr>
            <p:spPr>
              <a:xfrm>
                <a:off x="3046525" y="2108897"/>
                <a:ext cx="861450" cy="607950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24318" fill="none" extrusionOk="0">
                    <a:moveTo>
                      <a:pt x="24518" y="0"/>
                    </a:moveTo>
                    <a:cubicBezTo>
                      <a:pt x="32690" y="0"/>
                      <a:pt x="34458" y="6805"/>
                      <a:pt x="33824" y="9440"/>
                    </a:cubicBezTo>
                    <a:cubicBezTo>
                      <a:pt x="33190" y="12142"/>
                      <a:pt x="31256" y="17013"/>
                      <a:pt x="22983" y="16679"/>
                    </a:cubicBezTo>
                    <a:cubicBezTo>
                      <a:pt x="14711" y="16379"/>
                      <a:pt x="7205" y="17913"/>
                      <a:pt x="0" y="2431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0"/>
              <p:cNvSpPr/>
              <p:nvPr/>
            </p:nvSpPr>
            <p:spPr>
              <a:xfrm>
                <a:off x="3057350" y="2413272"/>
                <a:ext cx="16597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7707" fill="none" extrusionOk="0">
                    <a:moveTo>
                      <a:pt x="6639" y="7406"/>
                    </a:moveTo>
                    <a:cubicBezTo>
                      <a:pt x="3303" y="7706"/>
                      <a:pt x="1" y="3403"/>
                      <a:pt x="3403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0"/>
              <p:cNvSpPr/>
              <p:nvPr/>
            </p:nvSpPr>
            <p:spPr>
              <a:xfrm>
                <a:off x="2838025" y="2560047"/>
                <a:ext cx="492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72" fill="none" extrusionOk="0">
                    <a:moveTo>
                      <a:pt x="1769" y="1"/>
                    </a:moveTo>
                    <a:cubicBezTo>
                      <a:pt x="1769" y="1"/>
                      <a:pt x="1969" y="4604"/>
                      <a:pt x="1" y="5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0"/>
              <p:cNvSpPr/>
              <p:nvPr/>
            </p:nvSpPr>
            <p:spPr>
              <a:xfrm>
                <a:off x="2619550" y="2459147"/>
                <a:ext cx="257700" cy="206000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8240" fill="none" extrusionOk="0">
                    <a:moveTo>
                      <a:pt x="10308" y="6872"/>
                    </a:moveTo>
                    <a:cubicBezTo>
                      <a:pt x="10308" y="6872"/>
                      <a:pt x="1635" y="82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0"/>
              <p:cNvSpPr/>
              <p:nvPr/>
            </p:nvSpPr>
            <p:spPr>
              <a:xfrm>
                <a:off x="2608700" y="2590072"/>
                <a:ext cx="87600" cy="155975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6239" fill="none" extrusionOk="0">
                    <a:moveTo>
                      <a:pt x="3503" y="0"/>
                    </a:moveTo>
                    <a:cubicBezTo>
                      <a:pt x="3503" y="0"/>
                      <a:pt x="1" y="1268"/>
                      <a:pt x="434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0"/>
              <p:cNvSpPr/>
              <p:nvPr/>
            </p:nvSpPr>
            <p:spPr>
              <a:xfrm>
                <a:off x="3384250" y="1718622"/>
                <a:ext cx="400325" cy="568750"/>
              </a:xfrm>
              <a:custGeom>
                <a:avLst/>
                <a:gdLst/>
                <a:ahLst/>
                <a:cxnLst/>
                <a:rect l="l" t="t" r="r" b="b"/>
                <a:pathLst>
                  <a:path w="16013" h="22750" fill="none" extrusionOk="0">
                    <a:moveTo>
                      <a:pt x="15645" y="0"/>
                    </a:moveTo>
                    <a:cubicBezTo>
                      <a:pt x="16012" y="4103"/>
                      <a:pt x="11776" y="7472"/>
                      <a:pt x="6505" y="7906"/>
                    </a:cubicBezTo>
                    <a:cubicBezTo>
                      <a:pt x="1268" y="8306"/>
                      <a:pt x="1" y="22750"/>
                      <a:pt x="10441" y="21482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0"/>
              <p:cNvSpPr/>
              <p:nvPr/>
            </p:nvSpPr>
            <p:spPr>
              <a:xfrm>
                <a:off x="2411050" y="2191447"/>
                <a:ext cx="974900" cy="562925"/>
              </a:xfrm>
              <a:custGeom>
                <a:avLst/>
                <a:gdLst/>
                <a:ahLst/>
                <a:cxnLst/>
                <a:rect l="l" t="t" r="r" b="b"/>
                <a:pathLst>
                  <a:path w="38996" h="22517" fill="none" extrusionOk="0">
                    <a:moveTo>
                      <a:pt x="38995" y="1"/>
                    </a:moveTo>
                    <a:cubicBezTo>
                      <a:pt x="38762" y="4004"/>
                      <a:pt x="36093" y="8040"/>
                      <a:pt x="25886" y="7406"/>
                    </a:cubicBezTo>
                    <a:cubicBezTo>
                      <a:pt x="15679" y="6772"/>
                      <a:pt x="3704" y="8674"/>
                      <a:pt x="1" y="2251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0"/>
              <p:cNvSpPr/>
              <p:nvPr/>
            </p:nvSpPr>
            <p:spPr>
              <a:xfrm>
                <a:off x="2497800" y="2766872"/>
                <a:ext cx="47535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19014" h="12109" fill="none" extrusionOk="0">
                    <a:moveTo>
                      <a:pt x="17946" y="0"/>
                    </a:moveTo>
                    <a:cubicBezTo>
                      <a:pt x="19014" y="4837"/>
                      <a:pt x="11575" y="12109"/>
                      <a:pt x="0" y="80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0"/>
              <p:cNvSpPr/>
              <p:nvPr/>
            </p:nvSpPr>
            <p:spPr>
              <a:xfrm>
                <a:off x="3023175" y="2191447"/>
                <a:ext cx="84250" cy="1876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7507" fill="none" extrusionOk="0">
                    <a:moveTo>
                      <a:pt x="2102" y="1"/>
                    </a:moveTo>
                    <a:cubicBezTo>
                      <a:pt x="2102" y="1"/>
                      <a:pt x="0" y="5371"/>
                      <a:pt x="3369" y="75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0"/>
              <p:cNvSpPr/>
              <p:nvPr/>
            </p:nvSpPr>
            <p:spPr>
              <a:xfrm>
                <a:off x="3208300" y="1657747"/>
                <a:ext cx="240200" cy="515375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20615" fill="none" extrusionOk="0">
                    <a:moveTo>
                      <a:pt x="9607" y="0"/>
                    </a:moveTo>
                    <a:cubicBezTo>
                      <a:pt x="9607" y="0"/>
                      <a:pt x="0" y="6405"/>
                      <a:pt x="601" y="2061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0"/>
              <p:cNvSpPr/>
              <p:nvPr/>
            </p:nvSpPr>
            <p:spPr>
              <a:xfrm>
                <a:off x="2697925" y="2017172"/>
                <a:ext cx="525400" cy="1559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6238" fill="none" extrusionOk="0">
                    <a:moveTo>
                      <a:pt x="21016" y="1901"/>
                    </a:moveTo>
                    <a:cubicBezTo>
                      <a:pt x="21016" y="1901"/>
                      <a:pt x="8940" y="0"/>
                      <a:pt x="1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0"/>
              <p:cNvSpPr/>
              <p:nvPr/>
            </p:nvSpPr>
            <p:spPr>
              <a:xfrm>
                <a:off x="2687100" y="1783672"/>
                <a:ext cx="594600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23784" h="6672" fill="none" extrusionOk="0">
                    <a:moveTo>
                      <a:pt x="23784" y="3503"/>
                    </a:moveTo>
                    <a:cubicBezTo>
                      <a:pt x="23784" y="3503"/>
                      <a:pt x="7672" y="0"/>
                      <a:pt x="0" y="6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0"/>
              <p:cNvSpPr/>
              <p:nvPr/>
            </p:nvSpPr>
            <p:spPr>
              <a:xfrm>
                <a:off x="2545325" y="1601872"/>
                <a:ext cx="742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637" fill="none" extrusionOk="0">
                    <a:moveTo>
                      <a:pt x="501" y="0"/>
                    </a:moveTo>
                    <a:cubicBezTo>
                      <a:pt x="501" y="0"/>
                      <a:pt x="0" y="3136"/>
                      <a:pt x="2969" y="463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0"/>
              <p:cNvSpPr/>
              <p:nvPr/>
            </p:nvSpPr>
            <p:spPr>
              <a:xfrm>
                <a:off x="3114900" y="1525147"/>
                <a:ext cx="190150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9074" fill="none" extrusionOk="0">
                    <a:moveTo>
                      <a:pt x="1935" y="0"/>
                    </a:moveTo>
                    <a:cubicBezTo>
                      <a:pt x="200" y="1368"/>
                      <a:pt x="0" y="3336"/>
                      <a:pt x="601" y="4870"/>
                    </a:cubicBezTo>
                    <a:cubicBezTo>
                      <a:pt x="1235" y="6405"/>
                      <a:pt x="3836" y="9073"/>
                      <a:pt x="7606" y="900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0"/>
              <p:cNvSpPr/>
              <p:nvPr/>
            </p:nvSpPr>
            <p:spPr>
              <a:xfrm>
                <a:off x="2109175" y="2129747"/>
                <a:ext cx="317750" cy="2185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8740" fill="none" extrusionOk="0">
                    <a:moveTo>
                      <a:pt x="12710" y="0"/>
                    </a:moveTo>
                    <a:cubicBezTo>
                      <a:pt x="11642" y="5871"/>
                      <a:pt x="3403" y="8740"/>
                      <a:pt x="1" y="350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0"/>
              <p:cNvSpPr/>
              <p:nvPr/>
            </p:nvSpPr>
            <p:spPr>
              <a:xfrm>
                <a:off x="2244275" y="2379097"/>
                <a:ext cx="296900" cy="233525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9341" fill="none" extrusionOk="0">
                    <a:moveTo>
                      <a:pt x="11876" y="5604"/>
                    </a:moveTo>
                    <a:cubicBezTo>
                      <a:pt x="11876" y="5604"/>
                      <a:pt x="2369" y="93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0"/>
              <p:cNvSpPr/>
              <p:nvPr/>
            </p:nvSpPr>
            <p:spPr>
              <a:xfrm>
                <a:off x="2423575" y="2024672"/>
                <a:ext cx="260200" cy="388625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5545" fill="none" extrusionOk="0">
                    <a:moveTo>
                      <a:pt x="10408" y="15545"/>
                    </a:moveTo>
                    <a:cubicBezTo>
                      <a:pt x="4837" y="14077"/>
                      <a:pt x="0" y="8606"/>
                      <a:pt x="7205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0"/>
              <p:cNvSpPr/>
              <p:nvPr/>
            </p:nvSpPr>
            <p:spPr>
              <a:xfrm>
                <a:off x="2194250" y="1701097"/>
                <a:ext cx="733025" cy="432000"/>
              </a:xfrm>
              <a:custGeom>
                <a:avLst/>
                <a:gdLst/>
                <a:ahLst/>
                <a:cxnLst/>
                <a:rect l="l" t="t" r="r" b="b"/>
                <a:pathLst>
                  <a:path w="29321" h="17280" fill="none" extrusionOk="0">
                    <a:moveTo>
                      <a:pt x="0" y="12309"/>
                    </a:moveTo>
                    <a:cubicBezTo>
                      <a:pt x="0" y="12309"/>
                      <a:pt x="5237" y="17280"/>
                      <a:pt x="12142" y="10642"/>
                    </a:cubicBezTo>
                    <a:cubicBezTo>
                      <a:pt x="18980" y="4037"/>
                      <a:pt x="19080" y="1168"/>
                      <a:pt x="29321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0"/>
              <p:cNvSpPr/>
              <p:nvPr/>
            </p:nvSpPr>
            <p:spPr>
              <a:xfrm>
                <a:off x="3008975" y="2784372"/>
                <a:ext cx="123450" cy="1601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6406" fill="none" extrusionOk="0">
                    <a:moveTo>
                      <a:pt x="4938" y="1"/>
                    </a:moveTo>
                    <a:cubicBezTo>
                      <a:pt x="4938" y="1"/>
                      <a:pt x="2770" y="4704"/>
                      <a:pt x="1" y="640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7" name="Google Shape;627;p30"/>
            <p:cNvGrpSpPr/>
            <p:nvPr/>
          </p:nvGrpSpPr>
          <p:grpSpPr>
            <a:xfrm flipH="1">
              <a:off x="6391925" y="2646986"/>
              <a:ext cx="468450" cy="326868"/>
              <a:chOff x="5299162" y="1997886"/>
              <a:chExt cx="468450" cy="326868"/>
            </a:xfrm>
          </p:grpSpPr>
          <p:sp>
            <p:nvSpPr>
              <p:cNvPr id="628" name="Google Shape;628;p30"/>
              <p:cNvSpPr/>
              <p:nvPr/>
            </p:nvSpPr>
            <p:spPr>
              <a:xfrm>
                <a:off x="5333557" y="1997886"/>
                <a:ext cx="203249" cy="44828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869" extrusionOk="0">
                    <a:moveTo>
                      <a:pt x="901" y="1"/>
                    </a:moveTo>
                    <a:cubicBezTo>
                      <a:pt x="401" y="1"/>
                      <a:pt x="1" y="434"/>
                      <a:pt x="1" y="935"/>
                    </a:cubicBezTo>
                    <a:cubicBezTo>
                      <a:pt x="1" y="1435"/>
                      <a:pt x="401" y="1869"/>
                      <a:pt x="901" y="1869"/>
                    </a:cubicBezTo>
                    <a:lnTo>
                      <a:pt x="7539" y="1869"/>
                    </a:lnTo>
                    <a:cubicBezTo>
                      <a:pt x="8040" y="1869"/>
                      <a:pt x="8473" y="1468"/>
                      <a:pt x="8473" y="935"/>
                    </a:cubicBezTo>
                    <a:cubicBezTo>
                      <a:pt x="8473" y="434"/>
                      <a:pt x="8040" y="1"/>
                      <a:pt x="75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0"/>
              <p:cNvSpPr/>
              <p:nvPr/>
            </p:nvSpPr>
            <p:spPr>
              <a:xfrm>
                <a:off x="5333557" y="2087494"/>
                <a:ext cx="101624" cy="44036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1836" extrusionOk="0">
                    <a:moveTo>
                      <a:pt x="901" y="1"/>
                    </a:moveTo>
                    <a:cubicBezTo>
                      <a:pt x="401" y="1"/>
                      <a:pt x="1" y="401"/>
                      <a:pt x="1" y="901"/>
                    </a:cubicBezTo>
                    <a:cubicBezTo>
                      <a:pt x="1" y="1402"/>
                      <a:pt x="401" y="1835"/>
                      <a:pt x="901" y="1835"/>
                    </a:cubicBezTo>
                    <a:lnTo>
                      <a:pt x="3336" y="1835"/>
                    </a:lnTo>
                    <a:cubicBezTo>
                      <a:pt x="3837" y="1835"/>
                      <a:pt x="4237" y="1402"/>
                      <a:pt x="4237" y="901"/>
                    </a:cubicBezTo>
                    <a:cubicBezTo>
                      <a:pt x="4237" y="401"/>
                      <a:pt x="3837" y="1"/>
                      <a:pt x="33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0"/>
              <p:cNvSpPr/>
              <p:nvPr/>
            </p:nvSpPr>
            <p:spPr>
              <a:xfrm>
                <a:off x="5299162" y="2177102"/>
                <a:ext cx="4003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9" extrusionOk="0">
                    <a:moveTo>
                      <a:pt x="834" y="1"/>
                    </a:moveTo>
                    <a:cubicBezTo>
                      <a:pt x="400" y="1"/>
                      <a:pt x="0" y="401"/>
                      <a:pt x="0" y="835"/>
                    </a:cubicBezTo>
                    <a:cubicBezTo>
                      <a:pt x="0" y="1302"/>
                      <a:pt x="400" y="1668"/>
                      <a:pt x="834" y="1668"/>
                    </a:cubicBezTo>
                    <a:cubicBezTo>
                      <a:pt x="1301" y="1668"/>
                      <a:pt x="1668" y="1302"/>
                      <a:pt x="1668" y="835"/>
                    </a:cubicBezTo>
                    <a:cubicBezTo>
                      <a:pt x="1668" y="401"/>
                      <a:pt x="1301" y="1"/>
                      <a:pt x="8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0"/>
              <p:cNvSpPr/>
              <p:nvPr/>
            </p:nvSpPr>
            <p:spPr>
              <a:xfrm>
                <a:off x="5727582" y="2284675"/>
                <a:ext cx="4003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1" extrusionOk="0">
                    <a:moveTo>
                      <a:pt x="893" y="1"/>
                    </a:moveTo>
                    <a:cubicBezTo>
                      <a:pt x="874" y="1"/>
                      <a:pt x="854" y="1"/>
                      <a:pt x="834" y="3"/>
                    </a:cubicBezTo>
                    <a:cubicBezTo>
                      <a:pt x="401" y="3"/>
                      <a:pt x="0" y="403"/>
                      <a:pt x="0" y="837"/>
                    </a:cubicBezTo>
                    <a:cubicBezTo>
                      <a:pt x="0" y="1304"/>
                      <a:pt x="401" y="1671"/>
                      <a:pt x="834" y="1671"/>
                    </a:cubicBezTo>
                    <a:cubicBezTo>
                      <a:pt x="1301" y="1671"/>
                      <a:pt x="1668" y="1304"/>
                      <a:pt x="1668" y="837"/>
                    </a:cubicBezTo>
                    <a:cubicBezTo>
                      <a:pt x="1668" y="357"/>
                      <a:pt x="1332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0"/>
              <p:cNvSpPr/>
              <p:nvPr/>
            </p:nvSpPr>
            <p:spPr>
              <a:xfrm>
                <a:off x="5318362" y="2197099"/>
                <a:ext cx="422495" cy="107526"/>
              </a:xfrm>
              <a:custGeom>
                <a:avLst/>
                <a:gdLst/>
                <a:ahLst/>
                <a:cxnLst/>
                <a:rect l="l" t="t" r="r" b="b"/>
                <a:pathLst>
                  <a:path w="11576" h="10842" fill="none" extrusionOk="0">
                    <a:moveTo>
                      <a:pt x="1" y="1"/>
                    </a:moveTo>
                    <a:lnTo>
                      <a:pt x="11576" y="10842"/>
                    </a:lnTo>
                  </a:path>
                </a:pathLst>
              </a:custGeom>
              <a:noFill/>
              <a:ln w="83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3" name="Google Shape;633;p30"/>
          <p:cNvSpPr txBox="1">
            <a:spLocks noGrp="1"/>
          </p:cNvSpPr>
          <p:nvPr>
            <p:ph type="title"/>
          </p:nvPr>
        </p:nvSpPr>
        <p:spPr>
          <a:xfrm>
            <a:off x="715100" y="2279275"/>
            <a:ext cx="3658800" cy="17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context</a:t>
            </a:r>
            <a:endParaRPr/>
          </a:p>
        </p:txBody>
      </p:sp>
      <p:sp>
        <p:nvSpPr>
          <p:cNvPr id="634" name="Google Shape;634;p30"/>
          <p:cNvSpPr txBox="1">
            <a:spLocks noGrp="1"/>
          </p:cNvSpPr>
          <p:nvPr>
            <p:ph type="title" idx="2"/>
          </p:nvPr>
        </p:nvSpPr>
        <p:spPr>
          <a:xfrm>
            <a:off x="715100" y="1087350"/>
            <a:ext cx="1248900" cy="10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35" name="Google Shape;635;p30"/>
          <p:cNvGrpSpPr/>
          <p:nvPr/>
        </p:nvGrpSpPr>
        <p:grpSpPr>
          <a:xfrm>
            <a:off x="6329112" y="1893194"/>
            <a:ext cx="2324663" cy="2715408"/>
            <a:chOff x="6329112" y="1893194"/>
            <a:chExt cx="2324663" cy="2715408"/>
          </a:xfrm>
        </p:grpSpPr>
        <p:sp>
          <p:nvSpPr>
            <p:cNvPr id="636" name="Google Shape;636;p30"/>
            <p:cNvSpPr/>
            <p:nvPr/>
          </p:nvSpPr>
          <p:spPr>
            <a:xfrm>
              <a:off x="7790500" y="4470925"/>
              <a:ext cx="226475" cy="125554"/>
            </a:xfrm>
            <a:custGeom>
              <a:avLst/>
              <a:gdLst/>
              <a:ahLst/>
              <a:cxnLst/>
              <a:rect l="l" t="t" r="r" b="b"/>
              <a:pathLst>
                <a:path w="9059" h="4459" extrusionOk="0">
                  <a:moveTo>
                    <a:pt x="9059" y="0"/>
                  </a:moveTo>
                  <a:cubicBezTo>
                    <a:pt x="9059" y="0"/>
                    <a:pt x="5047" y="578"/>
                    <a:pt x="4712" y="1064"/>
                  </a:cubicBezTo>
                  <a:cubicBezTo>
                    <a:pt x="4378" y="1611"/>
                    <a:pt x="1" y="4195"/>
                    <a:pt x="396" y="4377"/>
                  </a:cubicBezTo>
                  <a:cubicBezTo>
                    <a:pt x="518" y="4438"/>
                    <a:pt x="1521" y="4458"/>
                    <a:pt x="2804" y="4458"/>
                  </a:cubicBezTo>
                  <a:cubicBezTo>
                    <a:pt x="5371" y="4458"/>
                    <a:pt x="9059" y="4377"/>
                    <a:pt x="9059" y="4377"/>
                  </a:cubicBezTo>
                  <a:lnTo>
                    <a:pt x="9059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8238075" y="4483047"/>
              <a:ext cx="225725" cy="125554"/>
            </a:xfrm>
            <a:custGeom>
              <a:avLst/>
              <a:gdLst/>
              <a:ahLst/>
              <a:cxnLst/>
              <a:rect l="l" t="t" r="r" b="b"/>
              <a:pathLst>
                <a:path w="9029" h="4459" extrusionOk="0">
                  <a:moveTo>
                    <a:pt x="9029" y="0"/>
                  </a:moveTo>
                  <a:cubicBezTo>
                    <a:pt x="9029" y="0"/>
                    <a:pt x="5047" y="578"/>
                    <a:pt x="4712" y="1064"/>
                  </a:cubicBezTo>
                  <a:cubicBezTo>
                    <a:pt x="4348" y="1611"/>
                    <a:pt x="1" y="4195"/>
                    <a:pt x="366" y="4377"/>
                  </a:cubicBezTo>
                  <a:cubicBezTo>
                    <a:pt x="497" y="4438"/>
                    <a:pt x="1504" y="4458"/>
                    <a:pt x="2787" y="4458"/>
                  </a:cubicBezTo>
                  <a:cubicBezTo>
                    <a:pt x="5354" y="4458"/>
                    <a:pt x="9029" y="4377"/>
                    <a:pt x="9029" y="4377"/>
                  </a:cubicBezTo>
                  <a:lnTo>
                    <a:pt x="90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7960725" y="2136544"/>
              <a:ext cx="219275" cy="236400"/>
            </a:xfrm>
            <a:custGeom>
              <a:avLst/>
              <a:gdLst/>
              <a:ahLst/>
              <a:cxnLst/>
              <a:rect l="l" t="t" r="r" b="b"/>
              <a:pathLst>
                <a:path w="8771" h="9456" extrusionOk="0">
                  <a:moveTo>
                    <a:pt x="3642" y="1"/>
                  </a:moveTo>
                  <a:cubicBezTo>
                    <a:pt x="3266" y="1"/>
                    <a:pt x="3039" y="244"/>
                    <a:pt x="3071" y="814"/>
                  </a:cubicBezTo>
                  <a:cubicBezTo>
                    <a:pt x="3071" y="814"/>
                    <a:pt x="3709" y="2516"/>
                    <a:pt x="3314" y="4127"/>
                  </a:cubicBezTo>
                  <a:cubicBezTo>
                    <a:pt x="2919" y="5768"/>
                    <a:pt x="1" y="6923"/>
                    <a:pt x="3223" y="8656"/>
                  </a:cubicBezTo>
                  <a:cubicBezTo>
                    <a:pt x="4247" y="9197"/>
                    <a:pt x="5122" y="9456"/>
                    <a:pt x="5847" y="9456"/>
                  </a:cubicBezTo>
                  <a:cubicBezTo>
                    <a:pt x="7402" y="9456"/>
                    <a:pt x="8274" y="8268"/>
                    <a:pt x="8481" y="6133"/>
                  </a:cubicBezTo>
                  <a:cubicBezTo>
                    <a:pt x="8771" y="3623"/>
                    <a:pt x="5093" y="1"/>
                    <a:pt x="3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7475150" y="1893194"/>
              <a:ext cx="126175" cy="220400"/>
            </a:xfrm>
            <a:custGeom>
              <a:avLst/>
              <a:gdLst/>
              <a:ahLst/>
              <a:cxnLst/>
              <a:rect l="l" t="t" r="r" b="b"/>
              <a:pathLst>
                <a:path w="5047" h="8816" extrusionOk="0">
                  <a:moveTo>
                    <a:pt x="2919" y="1"/>
                  </a:moveTo>
                  <a:lnTo>
                    <a:pt x="2919" y="2736"/>
                  </a:lnTo>
                  <a:lnTo>
                    <a:pt x="1" y="3587"/>
                  </a:lnTo>
                  <a:lnTo>
                    <a:pt x="1217" y="8815"/>
                  </a:lnTo>
                  <a:lnTo>
                    <a:pt x="5046" y="8268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7418175" y="2064919"/>
              <a:ext cx="607175" cy="718900"/>
            </a:xfrm>
            <a:custGeom>
              <a:avLst/>
              <a:gdLst/>
              <a:ahLst/>
              <a:cxnLst/>
              <a:rect l="l" t="t" r="r" b="b"/>
              <a:pathLst>
                <a:path w="24287" h="28756" extrusionOk="0">
                  <a:moveTo>
                    <a:pt x="9848" y="1"/>
                  </a:moveTo>
                  <a:lnTo>
                    <a:pt x="608" y="882"/>
                  </a:lnTo>
                  <a:cubicBezTo>
                    <a:pt x="608" y="882"/>
                    <a:pt x="0" y="28086"/>
                    <a:pt x="2006" y="28421"/>
                  </a:cubicBezTo>
                  <a:cubicBezTo>
                    <a:pt x="4043" y="28755"/>
                    <a:pt x="21733" y="28755"/>
                    <a:pt x="21733" y="28755"/>
                  </a:cubicBezTo>
                  <a:lnTo>
                    <a:pt x="24286" y="14591"/>
                  </a:lnTo>
                  <a:lnTo>
                    <a:pt x="24286" y="14591"/>
                  </a:lnTo>
                  <a:lnTo>
                    <a:pt x="11854" y="16719"/>
                  </a:lnTo>
                  <a:lnTo>
                    <a:pt x="98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7847500" y="3153094"/>
              <a:ext cx="413400" cy="1355675"/>
            </a:xfrm>
            <a:custGeom>
              <a:avLst/>
              <a:gdLst/>
              <a:ahLst/>
              <a:cxnLst/>
              <a:rect l="l" t="t" r="r" b="b"/>
              <a:pathLst>
                <a:path w="16536" h="54227" extrusionOk="0">
                  <a:moveTo>
                    <a:pt x="3040" y="0"/>
                  </a:moveTo>
                  <a:lnTo>
                    <a:pt x="1" y="54226"/>
                  </a:lnTo>
                  <a:lnTo>
                    <a:pt x="8937" y="54226"/>
                  </a:lnTo>
                  <a:lnTo>
                    <a:pt x="16536" y="179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8188700" y="3153094"/>
              <a:ext cx="334375" cy="1355675"/>
            </a:xfrm>
            <a:custGeom>
              <a:avLst/>
              <a:gdLst/>
              <a:ahLst/>
              <a:cxnLst/>
              <a:rect l="l" t="t" r="r" b="b"/>
              <a:pathLst>
                <a:path w="13375" h="54227" extrusionOk="0">
                  <a:moveTo>
                    <a:pt x="0" y="0"/>
                  </a:moveTo>
                  <a:lnTo>
                    <a:pt x="4408" y="54226"/>
                  </a:lnTo>
                  <a:lnTo>
                    <a:pt x="13374" y="54226"/>
                  </a:lnTo>
                  <a:lnTo>
                    <a:pt x="12371" y="28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7832300" y="2222219"/>
              <a:ext cx="669500" cy="819200"/>
            </a:xfrm>
            <a:custGeom>
              <a:avLst/>
              <a:gdLst/>
              <a:ahLst/>
              <a:cxnLst/>
              <a:rect l="l" t="t" r="r" b="b"/>
              <a:pathLst>
                <a:path w="26780" h="32768" extrusionOk="0">
                  <a:moveTo>
                    <a:pt x="14591" y="1"/>
                  </a:moveTo>
                  <a:lnTo>
                    <a:pt x="11065" y="244"/>
                  </a:lnTo>
                  <a:cubicBezTo>
                    <a:pt x="11065" y="244"/>
                    <a:pt x="10791" y="7691"/>
                    <a:pt x="9606" y="7691"/>
                  </a:cubicBezTo>
                  <a:cubicBezTo>
                    <a:pt x="8420" y="7691"/>
                    <a:pt x="3040" y="10487"/>
                    <a:pt x="1520" y="11673"/>
                  </a:cubicBezTo>
                  <a:cubicBezTo>
                    <a:pt x="1" y="12858"/>
                    <a:pt x="1520" y="32767"/>
                    <a:pt x="1520" y="32767"/>
                  </a:cubicBezTo>
                  <a:lnTo>
                    <a:pt x="26779" y="32767"/>
                  </a:lnTo>
                  <a:cubicBezTo>
                    <a:pt x="26779" y="32767"/>
                    <a:pt x="25411" y="13132"/>
                    <a:pt x="24804" y="10913"/>
                  </a:cubicBezTo>
                  <a:cubicBezTo>
                    <a:pt x="24135" y="8724"/>
                    <a:pt x="17265" y="7691"/>
                    <a:pt x="16414" y="7357"/>
                  </a:cubicBezTo>
                  <a:cubicBezTo>
                    <a:pt x="15533" y="6992"/>
                    <a:pt x="14591" y="1"/>
                    <a:pt x="14591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7833075" y="2406119"/>
              <a:ext cx="661125" cy="783475"/>
            </a:xfrm>
            <a:custGeom>
              <a:avLst/>
              <a:gdLst/>
              <a:ahLst/>
              <a:cxnLst/>
              <a:rect l="l" t="t" r="r" b="b"/>
              <a:pathLst>
                <a:path w="26445" h="31339" extrusionOk="0">
                  <a:moveTo>
                    <a:pt x="16353" y="1"/>
                  </a:moveTo>
                  <a:lnTo>
                    <a:pt x="11824" y="7903"/>
                  </a:lnTo>
                  <a:lnTo>
                    <a:pt x="9544" y="335"/>
                  </a:lnTo>
                  <a:cubicBezTo>
                    <a:pt x="9544" y="335"/>
                    <a:pt x="7599" y="791"/>
                    <a:pt x="3800" y="1916"/>
                  </a:cubicBezTo>
                  <a:cubicBezTo>
                    <a:pt x="0" y="3071"/>
                    <a:pt x="2401" y="31338"/>
                    <a:pt x="2401" y="31338"/>
                  </a:cubicBezTo>
                  <a:lnTo>
                    <a:pt x="25229" y="31338"/>
                  </a:lnTo>
                  <a:cubicBezTo>
                    <a:pt x="25229" y="31338"/>
                    <a:pt x="26444" y="4347"/>
                    <a:pt x="25411" y="2706"/>
                  </a:cubicBezTo>
                  <a:cubicBezTo>
                    <a:pt x="24408" y="1095"/>
                    <a:pt x="16353" y="1"/>
                    <a:pt x="16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8056475" y="2168569"/>
              <a:ext cx="150000" cy="170700"/>
            </a:xfrm>
            <a:custGeom>
              <a:avLst/>
              <a:gdLst/>
              <a:ahLst/>
              <a:cxnLst/>
              <a:rect l="l" t="t" r="r" b="b"/>
              <a:pathLst>
                <a:path w="6000" h="6828" extrusionOk="0">
                  <a:moveTo>
                    <a:pt x="2955" y="0"/>
                  </a:moveTo>
                  <a:cubicBezTo>
                    <a:pt x="2874" y="0"/>
                    <a:pt x="2791" y="6"/>
                    <a:pt x="2706" y="19"/>
                  </a:cubicBezTo>
                  <a:cubicBezTo>
                    <a:pt x="2706" y="19"/>
                    <a:pt x="2694" y="19"/>
                    <a:pt x="2673" y="19"/>
                  </a:cubicBezTo>
                  <a:cubicBezTo>
                    <a:pt x="2394" y="19"/>
                    <a:pt x="435" y="45"/>
                    <a:pt x="152" y="779"/>
                  </a:cubicBezTo>
                  <a:cubicBezTo>
                    <a:pt x="0" y="1205"/>
                    <a:pt x="639" y="6828"/>
                    <a:pt x="1368" y="6828"/>
                  </a:cubicBezTo>
                  <a:cubicBezTo>
                    <a:pt x="1794" y="6828"/>
                    <a:pt x="4833" y="6372"/>
                    <a:pt x="5411" y="5946"/>
                  </a:cubicBezTo>
                  <a:cubicBezTo>
                    <a:pt x="5999" y="5564"/>
                    <a:pt x="5392" y="0"/>
                    <a:pt x="2955" y="0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8055725" y="2191819"/>
              <a:ext cx="92725" cy="137675"/>
            </a:xfrm>
            <a:custGeom>
              <a:avLst/>
              <a:gdLst/>
              <a:ahLst/>
              <a:cxnLst/>
              <a:rect l="l" t="t" r="r" b="b"/>
              <a:pathLst>
                <a:path w="3709" h="5507" extrusionOk="0">
                  <a:moveTo>
                    <a:pt x="493" y="1"/>
                  </a:moveTo>
                  <a:cubicBezTo>
                    <a:pt x="491" y="1"/>
                    <a:pt x="488" y="1"/>
                    <a:pt x="486" y="1"/>
                  </a:cubicBezTo>
                  <a:cubicBezTo>
                    <a:pt x="274" y="92"/>
                    <a:pt x="274" y="31"/>
                    <a:pt x="152" y="761"/>
                  </a:cubicBezTo>
                  <a:cubicBezTo>
                    <a:pt x="0" y="1490"/>
                    <a:pt x="608" y="3740"/>
                    <a:pt x="608" y="3740"/>
                  </a:cubicBezTo>
                  <a:cubicBezTo>
                    <a:pt x="608" y="3740"/>
                    <a:pt x="912" y="5411"/>
                    <a:pt x="1064" y="5472"/>
                  </a:cubicBezTo>
                  <a:cubicBezTo>
                    <a:pt x="1111" y="5496"/>
                    <a:pt x="1175" y="5507"/>
                    <a:pt x="1253" y="5507"/>
                  </a:cubicBezTo>
                  <a:cubicBezTo>
                    <a:pt x="1675" y="5507"/>
                    <a:pt x="2481" y="5175"/>
                    <a:pt x="2918" y="4712"/>
                  </a:cubicBezTo>
                  <a:cubicBezTo>
                    <a:pt x="3708" y="3892"/>
                    <a:pt x="3526" y="3618"/>
                    <a:pt x="3374" y="2858"/>
                  </a:cubicBezTo>
                  <a:cubicBezTo>
                    <a:pt x="3161" y="1642"/>
                    <a:pt x="1945" y="1308"/>
                    <a:pt x="1945" y="1308"/>
                  </a:cubicBezTo>
                  <a:cubicBezTo>
                    <a:pt x="1945" y="1308"/>
                    <a:pt x="697" y="1"/>
                    <a:pt x="493" y="1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8171500" y="2219619"/>
              <a:ext cx="35450" cy="56225"/>
            </a:xfrm>
            <a:custGeom>
              <a:avLst/>
              <a:gdLst/>
              <a:ahLst/>
              <a:cxnLst/>
              <a:rect l="l" t="t" r="r" b="b"/>
              <a:pathLst>
                <a:path w="1418" h="2249" extrusionOk="0">
                  <a:moveTo>
                    <a:pt x="817" y="1"/>
                  </a:moveTo>
                  <a:cubicBezTo>
                    <a:pt x="568" y="1"/>
                    <a:pt x="202" y="348"/>
                    <a:pt x="202" y="348"/>
                  </a:cubicBezTo>
                  <a:cubicBezTo>
                    <a:pt x="0" y="492"/>
                    <a:pt x="72" y="2249"/>
                    <a:pt x="650" y="2249"/>
                  </a:cubicBezTo>
                  <a:cubicBezTo>
                    <a:pt x="681" y="2249"/>
                    <a:pt x="714" y="2244"/>
                    <a:pt x="749" y="2233"/>
                  </a:cubicBezTo>
                  <a:cubicBezTo>
                    <a:pt x="1418" y="2050"/>
                    <a:pt x="1205" y="409"/>
                    <a:pt x="992" y="105"/>
                  </a:cubicBezTo>
                  <a:cubicBezTo>
                    <a:pt x="951" y="30"/>
                    <a:pt x="889" y="1"/>
                    <a:pt x="817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8267725" y="2413619"/>
              <a:ext cx="386050" cy="1348925"/>
            </a:xfrm>
            <a:custGeom>
              <a:avLst/>
              <a:gdLst/>
              <a:ahLst/>
              <a:cxnLst/>
              <a:rect l="l" t="t" r="r" b="b"/>
              <a:pathLst>
                <a:path w="15442" h="53957" extrusionOk="0">
                  <a:moveTo>
                    <a:pt x="366" y="1"/>
                  </a:moveTo>
                  <a:cubicBezTo>
                    <a:pt x="131" y="1"/>
                    <a:pt x="0" y="5"/>
                    <a:pt x="0" y="5"/>
                  </a:cubicBezTo>
                  <a:lnTo>
                    <a:pt x="2675" y="53957"/>
                  </a:lnTo>
                  <a:lnTo>
                    <a:pt x="15441" y="53501"/>
                  </a:lnTo>
                  <a:cubicBezTo>
                    <a:pt x="15441" y="53501"/>
                    <a:pt x="13527" y="7208"/>
                    <a:pt x="12493" y="4564"/>
                  </a:cubicBezTo>
                  <a:cubicBezTo>
                    <a:pt x="10791" y="241"/>
                    <a:pt x="2244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7714525" y="2414469"/>
              <a:ext cx="357175" cy="1346550"/>
            </a:xfrm>
            <a:custGeom>
              <a:avLst/>
              <a:gdLst/>
              <a:ahLst/>
              <a:cxnLst/>
              <a:rect l="l" t="t" r="r" b="b"/>
              <a:pathLst>
                <a:path w="14287" h="53862" extrusionOk="0">
                  <a:moveTo>
                    <a:pt x="14286" y="1"/>
                  </a:moveTo>
                  <a:cubicBezTo>
                    <a:pt x="14286" y="1"/>
                    <a:pt x="6201" y="1703"/>
                    <a:pt x="4438" y="3922"/>
                  </a:cubicBezTo>
                  <a:cubicBezTo>
                    <a:pt x="2675" y="6110"/>
                    <a:pt x="0" y="53862"/>
                    <a:pt x="0" y="53862"/>
                  </a:cubicBezTo>
                  <a:lnTo>
                    <a:pt x="14286" y="53862"/>
                  </a:lnTo>
                  <a:lnTo>
                    <a:pt x="14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8180325" y="2036044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41" y="1"/>
                  </a:moveTo>
                  <a:cubicBezTo>
                    <a:pt x="1034" y="1"/>
                    <a:pt x="1" y="1065"/>
                    <a:pt x="1" y="2372"/>
                  </a:cubicBezTo>
                  <a:cubicBezTo>
                    <a:pt x="1" y="3679"/>
                    <a:pt x="1034" y="4712"/>
                    <a:pt x="2341" y="4712"/>
                  </a:cubicBezTo>
                  <a:cubicBezTo>
                    <a:pt x="3648" y="4712"/>
                    <a:pt x="4712" y="3679"/>
                    <a:pt x="4712" y="2372"/>
                  </a:cubicBezTo>
                  <a:cubicBezTo>
                    <a:pt x="4712" y="1065"/>
                    <a:pt x="3648" y="1"/>
                    <a:pt x="2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8017725" y="2097494"/>
              <a:ext cx="326000" cy="272150"/>
            </a:xfrm>
            <a:custGeom>
              <a:avLst/>
              <a:gdLst/>
              <a:ahLst/>
              <a:cxnLst/>
              <a:rect l="l" t="t" r="r" b="b"/>
              <a:pathLst>
                <a:path w="13040" h="10886" extrusionOk="0">
                  <a:moveTo>
                    <a:pt x="4109" y="0"/>
                  </a:moveTo>
                  <a:cubicBezTo>
                    <a:pt x="2792" y="0"/>
                    <a:pt x="1563" y="374"/>
                    <a:pt x="1094" y="1038"/>
                  </a:cubicBezTo>
                  <a:cubicBezTo>
                    <a:pt x="0" y="2619"/>
                    <a:pt x="912" y="4017"/>
                    <a:pt x="1672" y="4595"/>
                  </a:cubicBezTo>
                  <a:cubicBezTo>
                    <a:pt x="1808" y="4693"/>
                    <a:pt x="1996" y="4731"/>
                    <a:pt x="2217" y="4731"/>
                  </a:cubicBezTo>
                  <a:cubicBezTo>
                    <a:pt x="3018" y="4731"/>
                    <a:pt x="4264" y="4228"/>
                    <a:pt x="5157" y="4228"/>
                  </a:cubicBezTo>
                  <a:cubicBezTo>
                    <a:pt x="5393" y="4228"/>
                    <a:pt x="5604" y="4263"/>
                    <a:pt x="5775" y="4352"/>
                  </a:cubicBezTo>
                  <a:cubicBezTo>
                    <a:pt x="6711" y="4878"/>
                    <a:pt x="3936" y="10886"/>
                    <a:pt x="7182" y="10886"/>
                  </a:cubicBezTo>
                  <a:cubicBezTo>
                    <a:pt x="7311" y="10886"/>
                    <a:pt x="7450" y="10876"/>
                    <a:pt x="7599" y="10856"/>
                  </a:cubicBezTo>
                  <a:cubicBezTo>
                    <a:pt x="7599" y="10856"/>
                    <a:pt x="7601" y="10856"/>
                    <a:pt x="7605" y="10856"/>
                  </a:cubicBezTo>
                  <a:cubicBezTo>
                    <a:pt x="7696" y="10856"/>
                    <a:pt x="8800" y="10828"/>
                    <a:pt x="10517" y="9519"/>
                  </a:cubicBezTo>
                  <a:cubicBezTo>
                    <a:pt x="13040" y="7573"/>
                    <a:pt x="9149" y="4838"/>
                    <a:pt x="8268" y="2193"/>
                  </a:cubicBezTo>
                  <a:cubicBezTo>
                    <a:pt x="7782" y="665"/>
                    <a:pt x="5866" y="0"/>
                    <a:pt x="4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8070900" y="2345344"/>
              <a:ext cx="89825" cy="85300"/>
            </a:xfrm>
            <a:custGeom>
              <a:avLst/>
              <a:gdLst/>
              <a:ahLst/>
              <a:cxnLst/>
              <a:rect l="l" t="t" r="r" b="b"/>
              <a:pathLst>
                <a:path w="3593" h="3412" extrusionOk="0">
                  <a:moveTo>
                    <a:pt x="2976" y="0"/>
                  </a:moveTo>
                  <a:cubicBezTo>
                    <a:pt x="2922" y="0"/>
                    <a:pt x="2863" y="20"/>
                    <a:pt x="2797" y="61"/>
                  </a:cubicBezTo>
                  <a:cubicBezTo>
                    <a:pt x="1987" y="628"/>
                    <a:pt x="1446" y="723"/>
                    <a:pt x="1176" y="723"/>
                  </a:cubicBezTo>
                  <a:cubicBezTo>
                    <a:pt x="1041" y="723"/>
                    <a:pt x="974" y="699"/>
                    <a:pt x="974" y="699"/>
                  </a:cubicBezTo>
                  <a:cubicBezTo>
                    <a:pt x="730" y="2036"/>
                    <a:pt x="1" y="2644"/>
                    <a:pt x="183" y="2736"/>
                  </a:cubicBezTo>
                  <a:cubicBezTo>
                    <a:pt x="369" y="2782"/>
                    <a:pt x="1049" y="3411"/>
                    <a:pt x="1793" y="3411"/>
                  </a:cubicBezTo>
                  <a:cubicBezTo>
                    <a:pt x="2024" y="3411"/>
                    <a:pt x="2262" y="3350"/>
                    <a:pt x="2493" y="3191"/>
                  </a:cubicBezTo>
                  <a:cubicBezTo>
                    <a:pt x="3416" y="2548"/>
                    <a:pt x="3593" y="0"/>
                    <a:pt x="2976" y="0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7519225" y="2900044"/>
              <a:ext cx="562350" cy="1124675"/>
            </a:xfrm>
            <a:custGeom>
              <a:avLst/>
              <a:gdLst/>
              <a:ahLst/>
              <a:cxnLst/>
              <a:rect l="l" t="t" r="r" b="b"/>
              <a:pathLst>
                <a:path w="22494" h="44987" extrusionOk="0">
                  <a:moveTo>
                    <a:pt x="1" y="1"/>
                  </a:moveTo>
                  <a:lnTo>
                    <a:pt x="1" y="5685"/>
                  </a:lnTo>
                  <a:cubicBezTo>
                    <a:pt x="9271" y="5685"/>
                    <a:pt x="16779" y="13253"/>
                    <a:pt x="16779" y="22493"/>
                  </a:cubicBezTo>
                  <a:cubicBezTo>
                    <a:pt x="16779" y="31764"/>
                    <a:pt x="9211" y="39272"/>
                    <a:pt x="1" y="39272"/>
                  </a:cubicBezTo>
                  <a:lnTo>
                    <a:pt x="1" y="44986"/>
                  </a:lnTo>
                  <a:cubicBezTo>
                    <a:pt x="12372" y="44986"/>
                    <a:pt x="22493" y="34895"/>
                    <a:pt x="22493" y="22493"/>
                  </a:cubicBezTo>
                  <a:cubicBezTo>
                    <a:pt x="22493" y="10062"/>
                    <a:pt x="12372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7713750" y="2279219"/>
              <a:ext cx="408100" cy="407325"/>
            </a:xfrm>
            <a:custGeom>
              <a:avLst/>
              <a:gdLst/>
              <a:ahLst/>
              <a:cxnLst/>
              <a:rect l="l" t="t" r="r" b="b"/>
              <a:pathLst>
                <a:path w="16324" h="16293" extrusionOk="0">
                  <a:moveTo>
                    <a:pt x="6414" y="1"/>
                  </a:moveTo>
                  <a:lnTo>
                    <a:pt x="1" y="6384"/>
                  </a:lnTo>
                  <a:lnTo>
                    <a:pt x="9910" y="16293"/>
                  </a:lnTo>
                  <a:lnTo>
                    <a:pt x="16323" y="9909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6951600" y="3041394"/>
              <a:ext cx="408075" cy="408075"/>
            </a:xfrm>
            <a:custGeom>
              <a:avLst/>
              <a:gdLst/>
              <a:ahLst/>
              <a:cxnLst/>
              <a:rect l="l" t="t" r="r" b="b"/>
              <a:pathLst>
                <a:path w="16323" h="16323" extrusionOk="0">
                  <a:moveTo>
                    <a:pt x="6414" y="0"/>
                  </a:moveTo>
                  <a:lnTo>
                    <a:pt x="0" y="6414"/>
                  </a:lnTo>
                  <a:lnTo>
                    <a:pt x="9909" y="16323"/>
                  </a:lnTo>
                  <a:lnTo>
                    <a:pt x="16323" y="9909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6915875" y="3166019"/>
              <a:ext cx="308550" cy="308525"/>
            </a:xfrm>
            <a:custGeom>
              <a:avLst/>
              <a:gdLst/>
              <a:ahLst/>
              <a:cxnLst/>
              <a:rect l="l" t="t" r="r" b="b"/>
              <a:pathLst>
                <a:path w="12342" h="12341" extrusionOk="0">
                  <a:moveTo>
                    <a:pt x="6414" y="0"/>
                  </a:moveTo>
                  <a:lnTo>
                    <a:pt x="0" y="6414"/>
                  </a:lnTo>
                  <a:lnTo>
                    <a:pt x="5958" y="12341"/>
                  </a:lnTo>
                  <a:lnTo>
                    <a:pt x="12341" y="5958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7018450" y="2346094"/>
              <a:ext cx="1039575" cy="1039550"/>
            </a:xfrm>
            <a:custGeom>
              <a:avLst/>
              <a:gdLst/>
              <a:ahLst/>
              <a:cxnLst/>
              <a:rect l="l" t="t" r="r" b="b"/>
              <a:pathLst>
                <a:path w="41583" h="41582" extrusionOk="0">
                  <a:moveTo>
                    <a:pt x="30457" y="0"/>
                  </a:moveTo>
                  <a:lnTo>
                    <a:pt x="1" y="30457"/>
                  </a:lnTo>
                  <a:lnTo>
                    <a:pt x="11126" y="41582"/>
                  </a:lnTo>
                  <a:lnTo>
                    <a:pt x="41582" y="11125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7653725" y="2526194"/>
              <a:ext cx="211275" cy="211275"/>
            </a:xfrm>
            <a:custGeom>
              <a:avLst/>
              <a:gdLst/>
              <a:ahLst/>
              <a:cxnLst/>
              <a:rect l="l" t="t" r="r" b="b"/>
              <a:pathLst>
                <a:path w="8451" h="8451" extrusionOk="0">
                  <a:moveTo>
                    <a:pt x="4226" y="0"/>
                  </a:moveTo>
                  <a:cubicBezTo>
                    <a:pt x="1885" y="0"/>
                    <a:pt x="1" y="1885"/>
                    <a:pt x="1" y="4225"/>
                  </a:cubicBezTo>
                  <a:cubicBezTo>
                    <a:pt x="1" y="6566"/>
                    <a:pt x="1885" y="8450"/>
                    <a:pt x="4226" y="8450"/>
                  </a:cubicBezTo>
                  <a:cubicBezTo>
                    <a:pt x="6536" y="8450"/>
                    <a:pt x="8451" y="6566"/>
                    <a:pt x="8451" y="4225"/>
                  </a:cubicBezTo>
                  <a:cubicBezTo>
                    <a:pt x="8451" y="1885"/>
                    <a:pt x="6536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7467550" y="2797469"/>
              <a:ext cx="393650" cy="392875"/>
            </a:xfrm>
            <a:custGeom>
              <a:avLst/>
              <a:gdLst/>
              <a:ahLst/>
              <a:cxnLst/>
              <a:rect l="l" t="t" r="r" b="b"/>
              <a:pathLst>
                <a:path w="15746" h="15715" extrusionOk="0">
                  <a:moveTo>
                    <a:pt x="7873" y="0"/>
                  </a:moveTo>
                  <a:cubicBezTo>
                    <a:pt x="3527" y="0"/>
                    <a:pt x="1" y="3496"/>
                    <a:pt x="1" y="7842"/>
                  </a:cubicBezTo>
                  <a:cubicBezTo>
                    <a:pt x="1" y="12189"/>
                    <a:pt x="3527" y="15715"/>
                    <a:pt x="7873" y="15715"/>
                  </a:cubicBezTo>
                  <a:cubicBezTo>
                    <a:pt x="12220" y="15715"/>
                    <a:pt x="15746" y="12189"/>
                    <a:pt x="15746" y="7842"/>
                  </a:cubicBezTo>
                  <a:cubicBezTo>
                    <a:pt x="15746" y="3496"/>
                    <a:pt x="12220" y="0"/>
                    <a:pt x="7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6674225" y="4496569"/>
              <a:ext cx="1369350" cy="104150"/>
            </a:xfrm>
            <a:custGeom>
              <a:avLst/>
              <a:gdLst/>
              <a:ahLst/>
              <a:cxnLst/>
              <a:rect l="l" t="t" r="r" b="b"/>
              <a:pathLst>
                <a:path w="54774" h="4166" extrusionOk="0">
                  <a:moveTo>
                    <a:pt x="1" y="1"/>
                  </a:moveTo>
                  <a:lnTo>
                    <a:pt x="1" y="4165"/>
                  </a:lnTo>
                  <a:lnTo>
                    <a:pt x="54774" y="4165"/>
                  </a:lnTo>
                  <a:lnTo>
                    <a:pt x="54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6827725" y="3607519"/>
              <a:ext cx="691525" cy="417200"/>
            </a:xfrm>
            <a:custGeom>
              <a:avLst/>
              <a:gdLst/>
              <a:ahLst/>
              <a:cxnLst/>
              <a:rect l="l" t="t" r="r" b="b"/>
              <a:pathLst>
                <a:path w="27661" h="16688" extrusionOk="0">
                  <a:moveTo>
                    <a:pt x="1" y="0"/>
                  </a:moveTo>
                  <a:lnTo>
                    <a:pt x="1" y="5684"/>
                  </a:lnTo>
                  <a:lnTo>
                    <a:pt x="6748" y="5684"/>
                  </a:lnTo>
                  <a:lnTo>
                    <a:pt x="11156" y="16687"/>
                  </a:lnTo>
                  <a:lnTo>
                    <a:pt x="27661" y="16687"/>
                  </a:lnTo>
                  <a:lnTo>
                    <a:pt x="27661" y="10973"/>
                  </a:lnTo>
                  <a:lnTo>
                    <a:pt x="15046" y="10973"/>
                  </a:lnTo>
                  <a:lnTo>
                    <a:pt x="105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6963000" y="3816394"/>
              <a:ext cx="751550" cy="770625"/>
            </a:xfrm>
            <a:custGeom>
              <a:avLst/>
              <a:gdLst/>
              <a:ahLst/>
              <a:cxnLst/>
              <a:rect l="l" t="t" r="r" b="b"/>
              <a:pathLst>
                <a:path w="30062" h="30825" extrusionOk="0">
                  <a:moveTo>
                    <a:pt x="22947" y="0"/>
                  </a:moveTo>
                  <a:cubicBezTo>
                    <a:pt x="17949" y="0"/>
                    <a:pt x="0" y="30825"/>
                    <a:pt x="0" y="30825"/>
                  </a:cubicBezTo>
                  <a:lnTo>
                    <a:pt x="30061" y="30825"/>
                  </a:lnTo>
                  <a:lnTo>
                    <a:pt x="30061" y="6691"/>
                  </a:lnTo>
                  <a:cubicBezTo>
                    <a:pt x="30061" y="6691"/>
                    <a:pt x="30061" y="551"/>
                    <a:pt x="23040" y="4"/>
                  </a:cubicBezTo>
                  <a:cubicBezTo>
                    <a:pt x="23009" y="1"/>
                    <a:pt x="22978" y="0"/>
                    <a:pt x="22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0"/>
            <p:cNvSpPr/>
            <p:nvPr/>
          </p:nvSpPr>
          <p:spPr>
            <a:xfrm>
              <a:off x="7568625" y="2885619"/>
              <a:ext cx="210500" cy="210500"/>
            </a:xfrm>
            <a:custGeom>
              <a:avLst/>
              <a:gdLst/>
              <a:ahLst/>
              <a:cxnLst/>
              <a:rect l="l" t="t" r="r" b="b"/>
              <a:pathLst>
                <a:path w="8420" h="8420" extrusionOk="0">
                  <a:moveTo>
                    <a:pt x="4195" y="0"/>
                  </a:moveTo>
                  <a:cubicBezTo>
                    <a:pt x="1885" y="0"/>
                    <a:pt x="0" y="1885"/>
                    <a:pt x="0" y="4195"/>
                  </a:cubicBezTo>
                  <a:cubicBezTo>
                    <a:pt x="0" y="6535"/>
                    <a:pt x="1885" y="8420"/>
                    <a:pt x="4195" y="8420"/>
                  </a:cubicBezTo>
                  <a:cubicBezTo>
                    <a:pt x="6535" y="8420"/>
                    <a:pt x="8420" y="6535"/>
                    <a:pt x="8420" y="4195"/>
                  </a:cubicBezTo>
                  <a:cubicBezTo>
                    <a:pt x="8420" y="1885"/>
                    <a:pt x="6535" y="0"/>
                    <a:pt x="4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7432600" y="3953244"/>
              <a:ext cx="210525" cy="210525"/>
            </a:xfrm>
            <a:custGeom>
              <a:avLst/>
              <a:gdLst/>
              <a:ahLst/>
              <a:cxnLst/>
              <a:rect l="l" t="t" r="r" b="b"/>
              <a:pathLst>
                <a:path w="8421" h="8421" extrusionOk="0">
                  <a:moveTo>
                    <a:pt x="4195" y="1"/>
                  </a:moveTo>
                  <a:cubicBezTo>
                    <a:pt x="1885" y="1"/>
                    <a:pt x="1" y="1886"/>
                    <a:pt x="1" y="4196"/>
                  </a:cubicBezTo>
                  <a:cubicBezTo>
                    <a:pt x="1" y="6536"/>
                    <a:pt x="1885" y="8421"/>
                    <a:pt x="4195" y="8421"/>
                  </a:cubicBezTo>
                  <a:cubicBezTo>
                    <a:pt x="6536" y="8421"/>
                    <a:pt x="8420" y="6536"/>
                    <a:pt x="8420" y="4196"/>
                  </a:cubicBezTo>
                  <a:cubicBezTo>
                    <a:pt x="8420" y="1886"/>
                    <a:pt x="6536" y="1"/>
                    <a:pt x="4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6732750" y="3547469"/>
              <a:ext cx="508375" cy="86650"/>
            </a:xfrm>
            <a:custGeom>
              <a:avLst/>
              <a:gdLst/>
              <a:ahLst/>
              <a:cxnLst/>
              <a:rect l="l" t="t" r="r" b="b"/>
              <a:pathLst>
                <a:path w="20335" h="3466" extrusionOk="0">
                  <a:moveTo>
                    <a:pt x="0" y="1"/>
                  </a:moveTo>
                  <a:lnTo>
                    <a:pt x="0" y="3466"/>
                  </a:lnTo>
                  <a:lnTo>
                    <a:pt x="20335" y="3466"/>
                  </a:lnTo>
                  <a:lnTo>
                    <a:pt x="203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6617225" y="3607519"/>
              <a:ext cx="721175" cy="142100"/>
            </a:xfrm>
            <a:custGeom>
              <a:avLst/>
              <a:gdLst/>
              <a:ahLst/>
              <a:cxnLst/>
              <a:rect l="l" t="t" r="r" b="b"/>
              <a:pathLst>
                <a:path w="28847" h="5684" extrusionOk="0">
                  <a:moveTo>
                    <a:pt x="1" y="0"/>
                  </a:moveTo>
                  <a:lnTo>
                    <a:pt x="1" y="5684"/>
                  </a:lnTo>
                  <a:lnTo>
                    <a:pt x="28846" y="5684"/>
                  </a:lnTo>
                  <a:lnTo>
                    <a:pt x="28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7759350" y="2630294"/>
              <a:ext cx="202150" cy="112475"/>
            </a:xfrm>
            <a:custGeom>
              <a:avLst/>
              <a:gdLst/>
              <a:ahLst/>
              <a:cxnLst/>
              <a:rect l="l" t="t" r="r" b="b"/>
              <a:pathLst>
                <a:path w="8086" h="4499" extrusionOk="0">
                  <a:moveTo>
                    <a:pt x="2402" y="0"/>
                  </a:moveTo>
                  <a:lnTo>
                    <a:pt x="2402" y="1155"/>
                  </a:lnTo>
                  <a:lnTo>
                    <a:pt x="1" y="1155"/>
                  </a:lnTo>
                  <a:lnTo>
                    <a:pt x="1" y="4043"/>
                  </a:lnTo>
                  <a:lnTo>
                    <a:pt x="5806" y="4499"/>
                  </a:lnTo>
                  <a:lnTo>
                    <a:pt x="8086" y="2614"/>
                  </a:lnTo>
                  <a:lnTo>
                    <a:pt x="5989" y="608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7863450" y="2453994"/>
              <a:ext cx="743975" cy="735725"/>
            </a:xfrm>
            <a:custGeom>
              <a:avLst/>
              <a:gdLst/>
              <a:ahLst/>
              <a:cxnLst/>
              <a:rect l="l" t="t" r="r" b="b"/>
              <a:pathLst>
                <a:path w="29759" h="29429" extrusionOk="0">
                  <a:moveTo>
                    <a:pt x="21703" y="1"/>
                  </a:moveTo>
                  <a:lnTo>
                    <a:pt x="17144" y="14712"/>
                  </a:lnTo>
                  <a:lnTo>
                    <a:pt x="3922" y="6992"/>
                  </a:lnTo>
                  <a:lnTo>
                    <a:pt x="1" y="12736"/>
                  </a:lnTo>
                  <a:cubicBezTo>
                    <a:pt x="1" y="12736"/>
                    <a:pt x="15590" y="29428"/>
                    <a:pt x="19435" y="29428"/>
                  </a:cubicBezTo>
                  <a:cubicBezTo>
                    <a:pt x="19473" y="29428"/>
                    <a:pt x="19510" y="29427"/>
                    <a:pt x="19545" y="29423"/>
                  </a:cubicBezTo>
                  <a:cubicBezTo>
                    <a:pt x="23193" y="29119"/>
                    <a:pt x="29758" y="13040"/>
                    <a:pt x="29394" y="9241"/>
                  </a:cubicBezTo>
                  <a:cubicBezTo>
                    <a:pt x="28998" y="5441"/>
                    <a:pt x="21703" y="1"/>
                    <a:pt x="2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8322425" y="2723744"/>
              <a:ext cx="266750" cy="466600"/>
            </a:xfrm>
            <a:custGeom>
              <a:avLst/>
              <a:gdLst/>
              <a:ahLst/>
              <a:cxnLst/>
              <a:rect l="l" t="t" r="r" b="b"/>
              <a:pathLst>
                <a:path w="10670" h="18664" extrusionOk="0">
                  <a:moveTo>
                    <a:pt x="10335" y="1"/>
                  </a:moveTo>
                  <a:cubicBezTo>
                    <a:pt x="8509" y="5186"/>
                    <a:pt x="3257" y="18279"/>
                    <a:pt x="389" y="18279"/>
                  </a:cubicBezTo>
                  <a:cubicBezTo>
                    <a:pt x="298" y="18279"/>
                    <a:pt x="209" y="18265"/>
                    <a:pt x="122" y="18238"/>
                  </a:cubicBezTo>
                  <a:lnTo>
                    <a:pt x="1" y="18633"/>
                  </a:lnTo>
                  <a:cubicBezTo>
                    <a:pt x="153" y="18664"/>
                    <a:pt x="274" y="18664"/>
                    <a:pt x="396" y="18664"/>
                  </a:cubicBezTo>
                  <a:cubicBezTo>
                    <a:pt x="1977" y="18664"/>
                    <a:pt x="4074" y="15715"/>
                    <a:pt x="6810" y="9728"/>
                  </a:cubicBezTo>
                  <a:cubicBezTo>
                    <a:pt x="8937" y="5047"/>
                    <a:pt x="10670" y="153"/>
                    <a:pt x="10670" y="123"/>
                  </a:cubicBezTo>
                  <a:lnTo>
                    <a:pt x="10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8287475" y="2536069"/>
              <a:ext cx="117050" cy="288775"/>
            </a:xfrm>
            <a:custGeom>
              <a:avLst/>
              <a:gdLst/>
              <a:ahLst/>
              <a:cxnLst/>
              <a:rect l="l" t="t" r="r" b="b"/>
              <a:pathLst>
                <a:path w="4682" h="11551" extrusionOk="0">
                  <a:moveTo>
                    <a:pt x="4317" y="0"/>
                  </a:moveTo>
                  <a:lnTo>
                    <a:pt x="1" y="11399"/>
                  </a:lnTo>
                  <a:lnTo>
                    <a:pt x="365" y="11551"/>
                  </a:lnTo>
                  <a:lnTo>
                    <a:pt x="4682" y="152"/>
                  </a:ln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7896900" y="2806594"/>
              <a:ext cx="181625" cy="182375"/>
            </a:xfrm>
            <a:custGeom>
              <a:avLst/>
              <a:gdLst/>
              <a:ahLst/>
              <a:cxnLst/>
              <a:rect l="l" t="t" r="r" b="b"/>
              <a:pathLst>
                <a:path w="7265" h="7295" extrusionOk="0">
                  <a:moveTo>
                    <a:pt x="274" y="0"/>
                  </a:moveTo>
                  <a:lnTo>
                    <a:pt x="0" y="274"/>
                  </a:lnTo>
                  <a:lnTo>
                    <a:pt x="7022" y="7295"/>
                  </a:lnTo>
                  <a:lnTo>
                    <a:pt x="7265" y="702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8016950" y="2088119"/>
              <a:ext cx="159600" cy="94625"/>
            </a:xfrm>
            <a:custGeom>
              <a:avLst/>
              <a:gdLst/>
              <a:ahLst/>
              <a:cxnLst/>
              <a:rect l="l" t="t" r="r" b="b"/>
              <a:pathLst>
                <a:path w="6384" h="3785" extrusionOk="0">
                  <a:moveTo>
                    <a:pt x="3854" y="0"/>
                  </a:moveTo>
                  <a:cubicBezTo>
                    <a:pt x="3337" y="0"/>
                    <a:pt x="2771" y="94"/>
                    <a:pt x="2189" y="350"/>
                  </a:cubicBezTo>
                  <a:cubicBezTo>
                    <a:pt x="1" y="1353"/>
                    <a:pt x="609" y="3298"/>
                    <a:pt x="761" y="3663"/>
                  </a:cubicBezTo>
                  <a:cubicBezTo>
                    <a:pt x="761" y="3663"/>
                    <a:pt x="1058" y="3784"/>
                    <a:pt x="1742" y="3784"/>
                  </a:cubicBezTo>
                  <a:cubicBezTo>
                    <a:pt x="2085" y="3784"/>
                    <a:pt x="2524" y="3754"/>
                    <a:pt x="3071" y="3663"/>
                  </a:cubicBezTo>
                  <a:cubicBezTo>
                    <a:pt x="4651" y="3389"/>
                    <a:pt x="4803" y="1353"/>
                    <a:pt x="6384" y="745"/>
                  </a:cubicBezTo>
                  <a:cubicBezTo>
                    <a:pt x="6384" y="745"/>
                    <a:pt x="5309" y="0"/>
                    <a:pt x="38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8096750" y="2222219"/>
              <a:ext cx="58525" cy="59300"/>
            </a:xfrm>
            <a:custGeom>
              <a:avLst/>
              <a:gdLst/>
              <a:ahLst/>
              <a:cxnLst/>
              <a:rect l="l" t="t" r="r" b="b"/>
              <a:pathLst>
                <a:path w="2341" h="2372" extrusionOk="0">
                  <a:moveTo>
                    <a:pt x="1155" y="1"/>
                  </a:moveTo>
                  <a:cubicBezTo>
                    <a:pt x="517" y="1"/>
                    <a:pt x="0" y="548"/>
                    <a:pt x="0" y="1186"/>
                  </a:cubicBezTo>
                  <a:cubicBezTo>
                    <a:pt x="0" y="1825"/>
                    <a:pt x="517" y="2372"/>
                    <a:pt x="1155" y="2372"/>
                  </a:cubicBezTo>
                  <a:cubicBezTo>
                    <a:pt x="1824" y="2372"/>
                    <a:pt x="2341" y="1825"/>
                    <a:pt x="2341" y="1186"/>
                  </a:cubicBezTo>
                  <a:cubicBezTo>
                    <a:pt x="2341" y="548"/>
                    <a:pt x="1824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8038225" y="2222219"/>
              <a:ext cx="51700" cy="59300"/>
            </a:xfrm>
            <a:custGeom>
              <a:avLst/>
              <a:gdLst/>
              <a:ahLst/>
              <a:cxnLst/>
              <a:rect l="l" t="t" r="r" b="b"/>
              <a:pathLst>
                <a:path w="2068" h="2372" extrusionOk="0">
                  <a:moveTo>
                    <a:pt x="1034" y="1"/>
                  </a:moveTo>
                  <a:cubicBezTo>
                    <a:pt x="457" y="1"/>
                    <a:pt x="1" y="548"/>
                    <a:pt x="1" y="1186"/>
                  </a:cubicBezTo>
                  <a:cubicBezTo>
                    <a:pt x="1" y="1825"/>
                    <a:pt x="457" y="2372"/>
                    <a:pt x="1034" y="2372"/>
                  </a:cubicBezTo>
                  <a:cubicBezTo>
                    <a:pt x="1612" y="2372"/>
                    <a:pt x="2068" y="1825"/>
                    <a:pt x="2068" y="1186"/>
                  </a:cubicBezTo>
                  <a:cubicBezTo>
                    <a:pt x="2068" y="548"/>
                    <a:pt x="1612" y="1"/>
                    <a:pt x="1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 flipH="1">
              <a:off x="6329112" y="2882369"/>
              <a:ext cx="152041" cy="152017"/>
            </a:xfrm>
            <a:custGeom>
              <a:avLst/>
              <a:gdLst/>
              <a:ahLst/>
              <a:cxnLst/>
              <a:rect l="l" t="t" r="r" b="b"/>
              <a:pathLst>
                <a:path w="6339" h="6338" extrusionOk="0">
                  <a:moveTo>
                    <a:pt x="3170" y="0"/>
                  </a:moveTo>
                  <a:cubicBezTo>
                    <a:pt x="1435" y="0"/>
                    <a:pt x="1" y="1434"/>
                    <a:pt x="1" y="3169"/>
                  </a:cubicBezTo>
                  <a:cubicBezTo>
                    <a:pt x="1" y="4937"/>
                    <a:pt x="1435" y="6338"/>
                    <a:pt x="3170" y="6338"/>
                  </a:cubicBezTo>
                  <a:cubicBezTo>
                    <a:pt x="4938" y="6338"/>
                    <a:pt x="6339" y="4937"/>
                    <a:pt x="6339" y="3169"/>
                  </a:cubicBezTo>
                  <a:cubicBezTo>
                    <a:pt x="6339" y="1434"/>
                    <a:pt x="4938" y="0"/>
                    <a:pt x="3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6520818-5C5E-18CA-6ADC-448C75B7ED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"/>
    </mc:Choice>
    <mc:Fallback>
      <p:transition spd="slow" advTm="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31"/>
          <p:cNvSpPr txBox="1">
            <a:spLocks noGrp="1"/>
          </p:cNvSpPr>
          <p:nvPr>
            <p:ph type="title"/>
          </p:nvPr>
        </p:nvSpPr>
        <p:spPr>
          <a:xfrm>
            <a:off x="520500" y="424250"/>
            <a:ext cx="373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context</a:t>
            </a:r>
            <a:endParaRPr sz="20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body" idx="1"/>
          </p:nvPr>
        </p:nvSpPr>
        <p:spPr>
          <a:xfrm>
            <a:off x="520500" y="1074825"/>
            <a:ext cx="3990000" cy="332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Forecasting Eli Lilly's Stock Price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Eli Lilly?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Recent rally in stock rise sparks interest in its prediction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Extract actionable insights for data-driven investment strategies and risk management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source: 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Tradingview.com 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Sampling period: 1996 - 2023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Research objectives: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Compare predictive capabilities of Linear Regression, LSTM, and ARIMA.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Evaluate model performance using MSE, MAE, and RMSE.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682" name="Google Shape;68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9866" y="795475"/>
            <a:ext cx="4451185" cy="360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E92A793-E6DF-4013-7314-483659F0AB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184"/>
    </mc:Choice>
    <mc:Fallback>
      <p:transition spd="slow" advTm="121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" name="Google Shape;687;p32"/>
          <p:cNvGrpSpPr/>
          <p:nvPr/>
        </p:nvGrpSpPr>
        <p:grpSpPr>
          <a:xfrm>
            <a:off x="5035081" y="2476637"/>
            <a:ext cx="2328872" cy="2124099"/>
            <a:chOff x="5035081" y="2476637"/>
            <a:chExt cx="2328872" cy="2124099"/>
          </a:xfrm>
        </p:grpSpPr>
        <p:grpSp>
          <p:nvGrpSpPr>
            <p:cNvPr id="688" name="Google Shape;688;p32"/>
            <p:cNvGrpSpPr/>
            <p:nvPr/>
          </p:nvGrpSpPr>
          <p:grpSpPr>
            <a:xfrm>
              <a:off x="5035081" y="2476637"/>
              <a:ext cx="2328872" cy="2124099"/>
              <a:chOff x="7836275" y="449250"/>
              <a:chExt cx="1901275" cy="1734100"/>
            </a:xfrm>
          </p:grpSpPr>
          <p:sp>
            <p:nvSpPr>
              <p:cNvPr id="689" name="Google Shape;689;p32"/>
              <p:cNvSpPr/>
              <p:nvPr/>
            </p:nvSpPr>
            <p:spPr>
              <a:xfrm>
                <a:off x="8482950" y="1697750"/>
                <a:ext cx="607925" cy="429375"/>
              </a:xfrm>
              <a:custGeom>
                <a:avLst/>
                <a:gdLst/>
                <a:ahLst/>
                <a:cxnLst/>
                <a:rect l="l" t="t" r="r" b="b"/>
                <a:pathLst>
                  <a:path w="24317" h="17175" extrusionOk="0">
                    <a:moveTo>
                      <a:pt x="24317" y="1"/>
                    </a:moveTo>
                    <a:lnTo>
                      <a:pt x="0" y="1490"/>
                    </a:lnTo>
                    <a:lnTo>
                      <a:pt x="0" y="17174"/>
                    </a:lnTo>
                    <a:lnTo>
                      <a:pt x="24317" y="17174"/>
                    </a:lnTo>
                    <a:lnTo>
                      <a:pt x="2431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2"/>
              <p:cNvSpPr/>
              <p:nvPr/>
            </p:nvSpPr>
            <p:spPr>
              <a:xfrm>
                <a:off x="7836275" y="449250"/>
                <a:ext cx="1901275" cy="1426350"/>
              </a:xfrm>
              <a:custGeom>
                <a:avLst/>
                <a:gdLst/>
                <a:ahLst/>
                <a:cxnLst/>
                <a:rect l="l" t="t" r="r" b="b"/>
                <a:pathLst>
                  <a:path w="76051" h="57054" extrusionOk="0">
                    <a:moveTo>
                      <a:pt x="3466" y="1"/>
                    </a:moveTo>
                    <a:cubicBezTo>
                      <a:pt x="1551" y="1"/>
                      <a:pt x="1" y="1581"/>
                      <a:pt x="1" y="3466"/>
                    </a:cubicBezTo>
                    <a:lnTo>
                      <a:pt x="1" y="53588"/>
                    </a:lnTo>
                    <a:cubicBezTo>
                      <a:pt x="1" y="55473"/>
                      <a:pt x="1551" y="57053"/>
                      <a:pt x="3466" y="57053"/>
                    </a:cubicBezTo>
                    <a:lnTo>
                      <a:pt x="72616" y="57053"/>
                    </a:lnTo>
                    <a:cubicBezTo>
                      <a:pt x="74501" y="57053"/>
                      <a:pt x="76051" y="55473"/>
                      <a:pt x="76051" y="53588"/>
                    </a:cubicBezTo>
                    <a:lnTo>
                      <a:pt x="76051" y="3466"/>
                    </a:lnTo>
                    <a:cubicBezTo>
                      <a:pt x="76051" y="1581"/>
                      <a:pt x="74501" y="1"/>
                      <a:pt x="726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2"/>
              <p:cNvSpPr/>
              <p:nvPr/>
            </p:nvSpPr>
            <p:spPr>
              <a:xfrm>
                <a:off x="7907700" y="513850"/>
                <a:ext cx="1758425" cy="1005350"/>
              </a:xfrm>
              <a:custGeom>
                <a:avLst/>
                <a:gdLst/>
                <a:ahLst/>
                <a:cxnLst/>
                <a:rect l="l" t="t" r="r" b="b"/>
                <a:pathLst>
                  <a:path w="70337" h="40214" extrusionOk="0">
                    <a:moveTo>
                      <a:pt x="1" y="1"/>
                    </a:moveTo>
                    <a:lnTo>
                      <a:pt x="1" y="40214"/>
                    </a:lnTo>
                    <a:lnTo>
                      <a:pt x="70336" y="40214"/>
                    </a:lnTo>
                    <a:lnTo>
                      <a:pt x="703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2"/>
              <p:cNvSpPr/>
              <p:nvPr/>
            </p:nvSpPr>
            <p:spPr>
              <a:xfrm>
                <a:off x="7907700" y="514600"/>
                <a:ext cx="1759175" cy="1004600"/>
              </a:xfrm>
              <a:custGeom>
                <a:avLst/>
                <a:gdLst/>
                <a:ahLst/>
                <a:cxnLst/>
                <a:rect l="l" t="t" r="r" b="b"/>
                <a:pathLst>
                  <a:path w="70367" h="40184" extrusionOk="0">
                    <a:moveTo>
                      <a:pt x="1" y="1"/>
                    </a:moveTo>
                    <a:lnTo>
                      <a:pt x="1" y="40184"/>
                    </a:lnTo>
                    <a:lnTo>
                      <a:pt x="70367" y="40184"/>
                    </a:lnTo>
                    <a:lnTo>
                      <a:pt x="70367" y="39606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2"/>
              <p:cNvSpPr/>
              <p:nvPr/>
            </p:nvSpPr>
            <p:spPr>
              <a:xfrm>
                <a:off x="8206350" y="2080750"/>
                <a:ext cx="11679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6719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lnTo>
                      <a:pt x="44652" y="4104"/>
                    </a:lnTo>
                    <a:cubicBezTo>
                      <a:pt x="45807" y="4104"/>
                      <a:pt x="46719" y="3192"/>
                      <a:pt x="46719" y="2037"/>
                    </a:cubicBezTo>
                    <a:cubicBezTo>
                      <a:pt x="46719" y="912"/>
                      <a:pt x="45807" y="0"/>
                      <a:pt x="446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4" name="Google Shape;694;p32"/>
            <p:cNvGrpSpPr/>
            <p:nvPr/>
          </p:nvGrpSpPr>
          <p:grpSpPr>
            <a:xfrm>
              <a:off x="5616674" y="2589317"/>
              <a:ext cx="1000549" cy="1192261"/>
              <a:chOff x="1565450" y="1196900"/>
              <a:chExt cx="3034725" cy="3616200"/>
            </a:xfrm>
          </p:grpSpPr>
          <p:sp>
            <p:nvSpPr>
              <p:cNvPr id="695" name="Google Shape;695;p32"/>
              <p:cNvSpPr/>
              <p:nvPr/>
            </p:nvSpPr>
            <p:spPr>
              <a:xfrm>
                <a:off x="1565450" y="1196900"/>
                <a:ext cx="3034725" cy="3616200"/>
              </a:xfrm>
              <a:custGeom>
                <a:avLst/>
                <a:gdLst/>
                <a:ahLst/>
                <a:cxnLst/>
                <a:rect l="l" t="t" r="r" b="b"/>
                <a:pathLst>
                  <a:path w="121389" h="144648" extrusionOk="0">
                    <a:moveTo>
                      <a:pt x="67239" y="0"/>
                    </a:moveTo>
                    <a:cubicBezTo>
                      <a:pt x="66801" y="0"/>
                      <a:pt x="66360" y="3"/>
                      <a:pt x="65914" y="10"/>
                    </a:cubicBezTo>
                    <a:cubicBezTo>
                      <a:pt x="10475" y="810"/>
                      <a:pt x="11642" y="41673"/>
                      <a:pt x="11843" y="53315"/>
                    </a:cubicBezTo>
                    <a:cubicBezTo>
                      <a:pt x="12043" y="64923"/>
                      <a:pt x="1" y="72495"/>
                      <a:pt x="1" y="76331"/>
                    </a:cubicBezTo>
                    <a:cubicBezTo>
                      <a:pt x="1" y="79667"/>
                      <a:pt x="14111" y="82936"/>
                      <a:pt x="10875" y="88540"/>
                    </a:cubicBezTo>
                    <a:cubicBezTo>
                      <a:pt x="9374" y="91108"/>
                      <a:pt x="8440" y="93710"/>
                      <a:pt x="12810" y="95111"/>
                    </a:cubicBezTo>
                    <a:cubicBezTo>
                      <a:pt x="8774" y="97213"/>
                      <a:pt x="9808" y="100915"/>
                      <a:pt x="12310" y="101749"/>
                    </a:cubicBezTo>
                    <a:cubicBezTo>
                      <a:pt x="13377" y="102116"/>
                      <a:pt x="13977" y="103284"/>
                      <a:pt x="13677" y="104385"/>
                    </a:cubicBezTo>
                    <a:cubicBezTo>
                      <a:pt x="9882" y="119244"/>
                      <a:pt x="19019" y="120212"/>
                      <a:pt x="27917" y="120212"/>
                    </a:cubicBezTo>
                    <a:cubicBezTo>
                      <a:pt x="29250" y="120212"/>
                      <a:pt x="30577" y="120190"/>
                      <a:pt x="31854" y="120190"/>
                    </a:cubicBezTo>
                    <a:cubicBezTo>
                      <a:pt x="33517" y="120190"/>
                      <a:pt x="35096" y="120227"/>
                      <a:pt x="36493" y="120396"/>
                    </a:cubicBezTo>
                    <a:cubicBezTo>
                      <a:pt x="46534" y="121597"/>
                      <a:pt x="43132" y="144613"/>
                      <a:pt x="43132" y="144613"/>
                    </a:cubicBezTo>
                    <a:cubicBezTo>
                      <a:pt x="43132" y="144613"/>
                      <a:pt x="67626" y="144563"/>
                      <a:pt x="86607" y="144563"/>
                    </a:cubicBezTo>
                    <a:cubicBezTo>
                      <a:pt x="98470" y="144563"/>
                      <a:pt x="108181" y="144583"/>
                      <a:pt x="108411" y="144647"/>
                    </a:cubicBezTo>
                    <a:cubicBezTo>
                      <a:pt x="108412" y="144647"/>
                      <a:pt x="108413" y="144647"/>
                      <a:pt x="108414" y="144647"/>
                    </a:cubicBezTo>
                    <a:cubicBezTo>
                      <a:pt x="108992" y="144647"/>
                      <a:pt x="102207" y="87572"/>
                      <a:pt x="102207" y="87572"/>
                    </a:cubicBezTo>
                    <a:cubicBezTo>
                      <a:pt x="102207" y="87572"/>
                      <a:pt x="115016" y="68726"/>
                      <a:pt x="117218" y="58718"/>
                    </a:cubicBezTo>
                    <a:cubicBezTo>
                      <a:pt x="119402" y="48758"/>
                      <a:pt x="121389" y="0"/>
                      <a:pt x="6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2"/>
              <p:cNvSpPr/>
              <p:nvPr/>
            </p:nvSpPr>
            <p:spPr>
              <a:xfrm>
                <a:off x="1955733" y="1325071"/>
                <a:ext cx="2453450" cy="2312108"/>
              </a:xfrm>
              <a:custGeom>
                <a:avLst/>
                <a:gdLst/>
                <a:ahLst/>
                <a:cxnLst/>
                <a:rect l="l" t="t" r="r" b="b"/>
                <a:pathLst>
                  <a:path w="98138" h="98137" extrusionOk="0">
                    <a:moveTo>
                      <a:pt x="49069" y="0"/>
                    </a:moveTo>
                    <a:cubicBezTo>
                      <a:pt x="21950" y="0"/>
                      <a:pt x="1" y="21949"/>
                      <a:pt x="1" y="49069"/>
                    </a:cubicBezTo>
                    <a:cubicBezTo>
                      <a:pt x="1" y="76188"/>
                      <a:pt x="21950" y="98137"/>
                      <a:pt x="49069" y="98137"/>
                    </a:cubicBezTo>
                    <a:cubicBezTo>
                      <a:pt x="76155" y="98137"/>
                      <a:pt x="98138" y="76188"/>
                      <a:pt x="98138" y="49069"/>
                    </a:cubicBezTo>
                    <a:cubicBezTo>
                      <a:pt x="98138" y="21949"/>
                      <a:pt x="76155" y="0"/>
                      <a:pt x="490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2"/>
              <p:cNvSpPr/>
              <p:nvPr/>
            </p:nvSpPr>
            <p:spPr>
              <a:xfrm>
                <a:off x="1901800" y="1437122"/>
                <a:ext cx="2509875" cy="1717150"/>
              </a:xfrm>
              <a:custGeom>
                <a:avLst/>
                <a:gdLst/>
                <a:ahLst/>
                <a:cxnLst/>
                <a:rect l="l" t="t" r="r" b="b"/>
                <a:pathLst>
                  <a:path w="100395" h="68686" extrusionOk="0">
                    <a:moveTo>
                      <a:pt x="44310" y="0"/>
                    </a:moveTo>
                    <a:cubicBezTo>
                      <a:pt x="42124" y="0"/>
                      <a:pt x="40008" y="1108"/>
                      <a:pt x="39084" y="3955"/>
                    </a:cubicBezTo>
                    <a:cubicBezTo>
                      <a:pt x="37935" y="2238"/>
                      <a:pt x="35477" y="1270"/>
                      <a:pt x="33013" y="1270"/>
                    </a:cubicBezTo>
                    <a:cubicBezTo>
                      <a:pt x="29830" y="1270"/>
                      <a:pt x="26637" y="2886"/>
                      <a:pt x="26242" y="6590"/>
                    </a:cubicBezTo>
                    <a:cubicBezTo>
                      <a:pt x="25732" y="6190"/>
                      <a:pt x="25009" y="6002"/>
                      <a:pt x="24196" y="6002"/>
                    </a:cubicBezTo>
                    <a:cubicBezTo>
                      <a:pt x="20808" y="6002"/>
                      <a:pt x="15867" y="9267"/>
                      <a:pt x="18369" y="14029"/>
                    </a:cubicBezTo>
                    <a:cubicBezTo>
                      <a:pt x="17796" y="13703"/>
                      <a:pt x="17134" y="13551"/>
                      <a:pt x="16443" y="13551"/>
                    </a:cubicBezTo>
                    <a:cubicBezTo>
                      <a:pt x="12753" y="13551"/>
                      <a:pt x="8220" y="17857"/>
                      <a:pt x="11731" y="22802"/>
                    </a:cubicBezTo>
                    <a:cubicBezTo>
                      <a:pt x="11731" y="22802"/>
                      <a:pt x="5527" y="25270"/>
                      <a:pt x="8296" y="31141"/>
                    </a:cubicBezTo>
                    <a:cubicBezTo>
                      <a:pt x="1" y="38221"/>
                      <a:pt x="5406" y="53105"/>
                      <a:pt x="16847" y="53105"/>
                    </a:cubicBezTo>
                    <a:cubicBezTo>
                      <a:pt x="17966" y="53105"/>
                      <a:pt x="19143" y="52963"/>
                      <a:pt x="20371" y="52656"/>
                    </a:cubicBezTo>
                    <a:lnTo>
                      <a:pt x="20371" y="52656"/>
                    </a:lnTo>
                    <a:cubicBezTo>
                      <a:pt x="20195" y="60279"/>
                      <a:pt x="26020" y="64191"/>
                      <a:pt x="32774" y="64191"/>
                    </a:cubicBezTo>
                    <a:cubicBezTo>
                      <a:pt x="37546" y="64191"/>
                      <a:pt x="42781" y="62238"/>
                      <a:pt x="46690" y="58260"/>
                    </a:cubicBezTo>
                    <a:cubicBezTo>
                      <a:pt x="48366" y="61102"/>
                      <a:pt x="52622" y="63079"/>
                      <a:pt x="57056" y="63079"/>
                    </a:cubicBezTo>
                    <a:cubicBezTo>
                      <a:pt x="59858" y="63079"/>
                      <a:pt x="62731" y="62289"/>
                      <a:pt x="65069" y="60429"/>
                    </a:cubicBezTo>
                    <a:cubicBezTo>
                      <a:pt x="65069" y="62469"/>
                      <a:pt x="68130" y="65861"/>
                      <a:pt x="72538" y="65861"/>
                    </a:cubicBezTo>
                    <a:cubicBezTo>
                      <a:pt x="74474" y="65861"/>
                      <a:pt x="76669" y="65207"/>
                      <a:pt x="78979" y="63498"/>
                    </a:cubicBezTo>
                    <a:cubicBezTo>
                      <a:pt x="80690" y="67213"/>
                      <a:pt x="83447" y="68685"/>
                      <a:pt x="86059" y="68685"/>
                    </a:cubicBezTo>
                    <a:cubicBezTo>
                      <a:pt x="90273" y="68685"/>
                      <a:pt x="94113" y="64856"/>
                      <a:pt x="92589" y="60429"/>
                    </a:cubicBezTo>
                    <a:cubicBezTo>
                      <a:pt x="95058" y="59194"/>
                      <a:pt x="98160" y="55625"/>
                      <a:pt x="94290" y="49021"/>
                    </a:cubicBezTo>
                    <a:cubicBezTo>
                      <a:pt x="97493" y="48587"/>
                      <a:pt x="100395" y="43116"/>
                      <a:pt x="95758" y="38213"/>
                    </a:cubicBezTo>
                    <a:cubicBezTo>
                      <a:pt x="95758" y="38213"/>
                      <a:pt x="98060" y="30574"/>
                      <a:pt x="91989" y="27505"/>
                    </a:cubicBezTo>
                    <a:cubicBezTo>
                      <a:pt x="91989" y="27505"/>
                      <a:pt x="93089" y="19333"/>
                      <a:pt x="85818" y="18532"/>
                    </a:cubicBezTo>
                    <a:cubicBezTo>
                      <a:pt x="86431" y="14021"/>
                      <a:pt x="82710" y="10579"/>
                      <a:pt x="78328" y="10579"/>
                    </a:cubicBezTo>
                    <a:cubicBezTo>
                      <a:pt x="77233" y="10579"/>
                      <a:pt x="76097" y="10793"/>
                      <a:pt x="74977" y="11260"/>
                    </a:cubicBezTo>
                    <a:cubicBezTo>
                      <a:pt x="74733" y="7924"/>
                      <a:pt x="71964" y="4996"/>
                      <a:pt x="68553" y="4996"/>
                    </a:cubicBezTo>
                    <a:cubicBezTo>
                      <a:pt x="67293" y="4996"/>
                      <a:pt x="65944" y="5396"/>
                      <a:pt x="64602" y="6323"/>
                    </a:cubicBezTo>
                    <a:cubicBezTo>
                      <a:pt x="63867" y="4277"/>
                      <a:pt x="60470" y="1519"/>
                      <a:pt x="56333" y="1519"/>
                    </a:cubicBezTo>
                    <a:cubicBezTo>
                      <a:pt x="54467" y="1519"/>
                      <a:pt x="52450" y="2080"/>
                      <a:pt x="50459" y="3521"/>
                    </a:cubicBezTo>
                    <a:cubicBezTo>
                      <a:pt x="49507" y="1509"/>
                      <a:pt x="46861" y="0"/>
                      <a:pt x="44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2"/>
              <p:cNvSpPr/>
              <p:nvPr/>
            </p:nvSpPr>
            <p:spPr>
              <a:xfrm>
                <a:off x="3305025" y="2598422"/>
                <a:ext cx="740550" cy="236850"/>
              </a:xfrm>
              <a:custGeom>
                <a:avLst/>
                <a:gdLst/>
                <a:ahLst/>
                <a:cxnLst/>
                <a:rect l="l" t="t" r="r" b="b"/>
                <a:pathLst>
                  <a:path w="29622" h="9474" fill="none" extrusionOk="0">
                    <a:moveTo>
                      <a:pt x="28154" y="0"/>
                    </a:moveTo>
                    <a:cubicBezTo>
                      <a:pt x="29622" y="5604"/>
                      <a:pt x="24518" y="9473"/>
                      <a:pt x="18347" y="7939"/>
                    </a:cubicBezTo>
                    <a:cubicBezTo>
                      <a:pt x="12176" y="6405"/>
                      <a:pt x="3103" y="7072"/>
                      <a:pt x="1" y="827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2"/>
              <p:cNvSpPr/>
              <p:nvPr/>
            </p:nvSpPr>
            <p:spPr>
              <a:xfrm>
                <a:off x="3434300" y="2526697"/>
                <a:ext cx="77575" cy="1759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039" fill="none" extrusionOk="0">
                    <a:moveTo>
                      <a:pt x="3102" y="0"/>
                    </a:moveTo>
                    <a:cubicBezTo>
                      <a:pt x="3102" y="0"/>
                      <a:pt x="0" y="1668"/>
                      <a:pt x="1234" y="7039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2"/>
              <p:cNvSpPr/>
              <p:nvPr/>
            </p:nvSpPr>
            <p:spPr>
              <a:xfrm>
                <a:off x="3046525" y="2108897"/>
                <a:ext cx="861450" cy="607950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24318" fill="none" extrusionOk="0">
                    <a:moveTo>
                      <a:pt x="24518" y="0"/>
                    </a:moveTo>
                    <a:cubicBezTo>
                      <a:pt x="32690" y="0"/>
                      <a:pt x="34458" y="6805"/>
                      <a:pt x="33824" y="9440"/>
                    </a:cubicBezTo>
                    <a:cubicBezTo>
                      <a:pt x="33190" y="12142"/>
                      <a:pt x="31256" y="17013"/>
                      <a:pt x="22983" y="16679"/>
                    </a:cubicBezTo>
                    <a:cubicBezTo>
                      <a:pt x="14711" y="16379"/>
                      <a:pt x="7205" y="17913"/>
                      <a:pt x="0" y="2431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2"/>
              <p:cNvSpPr/>
              <p:nvPr/>
            </p:nvSpPr>
            <p:spPr>
              <a:xfrm>
                <a:off x="3057350" y="2413272"/>
                <a:ext cx="16597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7707" fill="none" extrusionOk="0">
                    <a:moveTo>
                      <a:pt x="6639" y="7406"/>
                    </a:moveTo>
                    <a:cubicBezTo>
                      <a:pt x="3303" y="7706"/>
                      <a:pt x="1" y="3403"/>
                      <a:pt x="3403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2"/>
              <p:cNvSpPr/>
              <p:nvPr/>
            </p:nvSpPr>
            <p:spPr>
              <a:xfrm>
                <a:off x="2838025" y="2560047"/>
                <a:ext cx="492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72" fill="none" extrusionOk="0">
                    <a:moveTo>
                      <a:pt x="1769" y="1"/>
                    </a:moveTo>
                    <a:cubicBezTo>
                      <a:pt x="1769" y="1"/>
                      <a:pt x="1969" y="4604"/>
                      <a:pt x="1" y="5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2"/>
              <p:cNvSpPr/>
              <p:nvPr/>
            </p:nvSpPr>
            <p:spPr>
              <a:xfrm>
                <a:off x="2619550" y="2459147"/>
                <a:ext cx="257700" cy="206000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8240" fill="none" extrusionOk="0">
                    <a:moveTo>
                      <a:pt x="10308" y="6872"/>
                    </a:moveTo>
                    <a:cubicBezTo>
                      <a:pt x="10308" y="6872"/>
                      <a:pt x="1635" y="82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2"/>
              <p:cNvSpPr/>
              <p:nvPr/>
            </p:nvSpPr>
            <p:spPr>
              <a:xfrm>
                <a:off x="2608700" y="2590072"/>
                <a:ext cx="87600" cy="155975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6239" fill="none" extrusionOk="0">
                    <a:moveTo>
                      <a:pt x="3503" y="0"/>
                    </a:moveTo>
                    <a:cubicBezTo>
                      <a:pt x="3503" y="0"/>
                      <a:pt x="1" y="1268"/>
                      <a:pt x="434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2"/>
              <p:cNvSpPr/>
              <p:nvPr/>
            </p:nvSpPr>
            <p:spPr>
              <a:xfrm>
                <a:off x="3384250" y="1718622"/>
                <a:ext cx="400325" cy="568750"/>
              </a:xfrm>
              <a:custGeom>
                <a:avLst/>
                <a:gdLst/>
                <a:ahLst/>
                <a:cxnLst/>
                <a:rect l="l" t="t" r="r" b="b"/>
                <a:pathLst>
                  <a:path w="16013" h="22750" fill="none" extrusionOk="0">
                    <a:moveTo>
                      <a:pt x="15645" y="0"/>
                    </a:moveTo>
                    <a:cubicBezTo>
                      <a:pt x="16012" y="4103"/>
                      <a:pt x="11776" y="7472"/>
                      <a:pt x="6505" y="7906"/>
                    </a:cubicBezTo>
                    <a:cubicBezTo>
                      <a:pt x="1268" y="8306"/>
                      <a:pt x="1" y="22750"/>
                      <a:pt x="10441" y="21482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2"/>
              <p:cNvSpPr/>
              <p:nvPr/>
            </p:nvSpPr>
            <p:spPr>
              <a:xfrm>
                <a:off x="2411050" y="2191447"/>
                <a:ext cx="974900" cy="562925"/>
              </a:xfrm>
              <a:custGeom>
                <a:avLst/>
                <a:gdLst/>
                <a:ahLst/>
                <a:cxnLst/>
                <a:rect l="l" t="t" r="r" b="b"/>
                <a:pathLst>
                  <a:path w="38996" h="22517" fill="none" extrusionOk="0">
                    <a:moveTo>
                      <a:pt x="38995" y="1"/>
                    </a:moveTo>
                    <a:cubicBezTo>
                      <a:pt x="38762" y="4004"/>
                      <a:pt x="36093" y="8040"/>
                      <a:pt x="25886" y="7406"/>
                    </a:cubicBezTo>
                    <a:cubicBezTo>
                      <a:pt x="15679" y="6772"/>
                      <a:pt x="3704" y="8674"/>
                      <a:pt x="1" y="2251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2"/>
              <p:cNvSpPr/>
              <p:nvPr/>
            </p:nvSpPr>
            <p:spPr>
              <a:xfrm>
                <a:off x="2497800" y="2766872"/>
                <a:ext cx="47535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19014" h="12109" fill="none" extrusionOk="0">
                    <a:moveTo>
                      <a:pt x="17946" y="0"/>
                    </a:moveTo>
                    <a:cubicBezTo>
                      <a:pt x="19014" y="4837"/>
                      <a:pt x="11575" y="12109"/>
                      <a:pt x="0" y="80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2"/>
              <p:cNvSpPr/>
              <p:nvPr/>
            </p:nvSpPr>
            <p:spPr>
              <a:xfrm>
                <a:off x="3023175" y="2191447"/>
                <a:ext cx="84250" cy="1876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7507" fill="none" extrusionOk="0">
                    <a:moveTo>
                      <a:pt x="2102" y="1"/>
                    </a:moveTo>
                    <a:cubicBezTo>
                      <a:pt x="2102" y="1"/>
                      <a:pt x="0" y="5371"/>
                      <a:pt x="3369" y="75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2"/>
              <p:cNvSpPr/>
              <p:nvPr/>
            </p:nvSpPr>
            <p:spPr>
              <a:xfrm>
                <a:off x="3208300" y="1657747"/>
                <a:ext cx="240200" cy="515375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20615" fill="none" extrusionOk="0">
                    <a:moveTo>
                      <a:pt x="9607" y="0"/>
                    </a:moveTo>
                    <a:cubicBezTo>
                      <a:pt x="9607" y="0"/>
                      <a:pt x="0" y="6405"/>
                      <a:pt x="601" y="2061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2"/>
              <p:cNvSpPr/>
              <p:nvPr/>
            </p:nvSpPr>
            <p:spPr>
              <a:xfrm>
                <a:off x="2697925" y="2017172"/>
                <a:ext cx="525400" cy="1559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6238" fill="none" extrusionOk="0">
                    <a:moveTo>
                      <a:pt x="21016" y="1901"/>
                    </a:moveTo>
                    <a:cubicBezTo>
                      <a:pt x="21016" y="1901"/>
                      <a:pt x="8940" y="0"/>
                      <a:pt x="1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2"/>
              <p:cNvSpPr/>
              <p:nvPr/>
            </p:nvSpPr>
            <p:spPr>
              <a:xfrm>
                <a:off x="2687100" y="1783672"/>
                <a:ext cx="594600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23784" h="6672" fill="none" extrusionOk="0">
                    <a:moveTo>
                      <a:pt x="23784" y="3503"/>
                    </a:moveTo>
                    <a:cubicBezTo>
                      <a:pt x="23784" y="3503"/>
                      <a:pt x="7672" y="0"/>
                      <a:pt x="0" y="6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2"/>
              <p:cNvSpPr/>
              <p:nvPr/>
            </p:nvSpPr>
            <p:spPr>
              <a:xfrm>
                <a:off x="2545325" y="1601872"/>
                <a:ext cx="742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637" fill="none" extrusionOk="0">
                    <a:moveTo>
                      <a:pt x="501" y="0"/>
                    </a:moveTo>
                    <a:cubicBezTo>
                      <a:pt x="501" y="0"/>
                      <a:pt x="0" y="3136"/>
                      <a:pt x="2969" y="463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2"/>
              <p:cNvSpPr/>
              <p:nvPr/>
            </p:nvSpPr>
            <p:spPr>
              <a:xfrm>
                <a:off x="3114900" y="1525147"/>
                <a:ext cx="190150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9074" fill="none" extrusionOk="0">
                    <a:moveTo>
                      <a:pt x="1935" y="0"/>
                    </a:moveTo>
                    <a:cubicBezTo>
                      <a:pt x="200" y="1368"/>
                      <a:pt x="0" y="3336"/>
                      <a:pt x="601" y="4870"/>
                    </a:cubicBezTo>
                    <a:cubicBezTo>
                      <a:pt x="1235" y="6405"/>
                      <a:pt x="3836" y="9073"/>
                      <a:pt x="7606" y="900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2"/>
              <p:cNvSpPr/>
              <p:nvPr/>
            </p:nvSpPr>
            <p:spPr>
              <a:xfrm>
                <a:off x="2109175" y="2129747"/>
                <a:ext cx="317750" cy="2185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8740" fill="none" extrusionOk="0">
                    <a:moveTo>
                      <a:pt x="12710" y="0"/>
                    </a:moveTo>
                    <a:cubicBezTo>
                      <a:pt x="11642" y="5871"/>
                      <a:pt x="3403" y="8740"/>
                      <a:pt x="1" y="350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2"/>
              <p:cNvSpPr/>
              <p:nvPr/>
            </p:nvSpPr>
            <p:spPr>
              <a:xfrm>
                <a:off x="2244275" y="2379097"/>
                <a:ext cx="296900" cy="233525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9341" fill="none" extrusionOk="0">
                    <a:moveTo>
                      <a:pt x="11876" y="5604"/>
                    </a:moveTo>
                    <a:cubicBezTo>
                      <a:pt x="11876" y="5604"/>
                      <a:pt x="2369" y="93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2"/>
              <p:cNvSpPr/>
              <p:nvPr/>
            </p:nvSpPr>
            <p:spPr>
              <a:xfrm>
                <a:off x="2423575" y="2024672"/>
                <a:ext cx="260200" cy="388625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5545" fill="none" extrusionOk="0">
                    <a:moveTo>
                      <a:pt x="10408" y="15545"/>
                    </a:moveTo>
                    <a:cubicBezTo>
                      <a:pt x="4837" y="14077"/>
                      <a:pt x="0" y="8606"/>
                      <a:pt x="7205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2"/>
              <p:cNvSpPr/>
              <p:nvPr/>
            </p:nvSpPr>
            <p:spPr>
              <a:xfrm>
                <a:off x="2194250" y="1701097"/>
                <a:ext cx="733025" cy="432000"/>
              </a:xfrm>
              <a:custGeom>
                <a:avLst/>
                <a:gdLst/>
                <a:ahLst/>
                <a:cxnLst/>
                <a:rect l="l" t="t" r="r" b="b"/>
                <a:pathLst>
                  <a:path w="29321" h="17280" fill="none" extrusionOk="0">
                    <a:moveTo>
                      <a:pt x="0" y="12309"/>
                    </a:moveTo>
                    <a:cubicBezTo>
                      <a:pt x="0" y="12309"/>
                      <a:pt x="5237" y="17280"/>
                      <a:pt x="12142" y="10642"/>
                    </a:cubicBezTo>
                    <a:cubicBezTo>
                      <a:pt x="18980" y="4037"/>
                      <a:pt x="19080" y="1168"/>
                      <a:pt x="29321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2"/>
              <p:cNvSpPr/>
              <p:nvPr/>
            </p:nvSpPr>
            <p:spPr>
              <a:xfrm>
                <a:off x="3008975" y="2784372"/>
                <a:ext cx="123450" cy="1601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6406" fill="none" extrusionOk="0">
                    <a:moveTo>
                      <a:pt x="4938" y="1"/>
                    </a:moveTo>
                    <a:cubicBezTo>
                      <a:pt x="4938" y="1"/>
                      <a:pt x="2770" y="4704"/>
                      <a:pt x="1" y="640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9" name="Google Shape;719;p32"/>
            <p:cNvGrpSpPr/>
            <p:nvPr/>
          </p:nvGrpSpPr>
          <p:grpSpPr>
            <a:xfrm flipH="1">
              <a:off x="6391925" y="2646986"/>
              <a:ext cx="468450" cy="326868"/>
              <a:chOff x="5299162" y="1997886"/>
              <a:chExt cx="468450" cy="326868"/>
            </a:xfrm>
          </p:grpSpPr>
          <p:sp>
            <p:nvSpPr>
              <p:cNvPr id="720" name="Google Shape;720;p32"/>
              <p:cNvSpPr/>
              <p:nvPr/>
            </p:nvSpPr>
            <p:spPr>
              <a:xfrm>
                <a:off x="5333557" y="1997886"/>
                <a:ext cx="203249" cy="44828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869" extrusionOk="0">
                    <a:moveTo>
                      <a:pt x="901" y="1"/>
                    </a:moveTo>
                    <a:cubicBezTo>
                      <a:pt x="401" y="1"/>
                      <a:pt x="1" y="434"/>
                      <a:pt x="1" y="935"/>
                    </a:cubicBezTo>
                    <a:cubicBezTo>
                      <a:pt x="1" y="1435"/>
                      <a:pt x="401" y="1869"/>
                      <a:pt x="901" y="1869"/>
                    </a:cubicBezTo>
                    <a:lnTo>
                      <a:pt x="7539" y="1869"/>
                    </a:lnTo>
                    <a:cubicBezTo>
                      <a:pt x="8040" y="1869"/>
                      <a:pt x="8473" y="1468"/>
                      <a:pt x="8473" y="935"/>
                    </a:cubicBezTo>
                    <a:cubicBezTo>
                      <a:pt x="8473" y="434"/>
                      <a:pt x="8040" y="1"/>
                      <a:pt x="75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2"/>
              <p:cNvSpPr/>
              <p:nvPr/>
            </p:nvSpPr>
            <p:spPr>
              <a:xfrm>
                <a:off x="5333557" y="2087494"/>
                <a:ext cx="101624" cy="44036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1836" extrusionOk="0">
                    <a:moveTo>
                      <a:pt x="901" y="1"/>
                    </a:moveTo>
                    <a:cubicBezTo>
                      <a:pt x="401" y="1"/>
                      <a:pt x="1" y="401"/>
                      <a:pt x="1" y="901"/>
                    </a:cubicBezTo>
                    <a:cubicBezTo>
                      <a:pt x="1" y="1402"/>
                      <a:pt x="401" y="1835"/>
                      <a:pt x="901" y="1835"/>
                    </a:cubicBezTo>
                    <a:lnTo>
                      <a:pt x="3336" y="1835"/>
                    </a:lnTo>
                    <a:cubicBezTo>
                      <a:pt x="3837" y="1835"/>
                      <a:pt x="4237" y="1402"/>
                      <a:pt x="4237" y="901"/>
                    </a:cubicBezTo>
                    <a:cubicBezTo>
                      <a:pt x="4237" y="401"/>
                      <a:pt x="3837" y="1"/>
                      <a:pt x="33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2"/>
              <p:cNvSpPr/>
              <p:nvPr/>
            </p:nvSpPr>
            <p:spPr>
              <a:xfrm>
                <a:off x="5299162" y="2177102"/>
                <a:ext cx="4003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9" extrusionOk="0">
                    <a:moveTo>
                      <a:pt x="834" y="1"/>
                    </a:moveTo>
                    <a:cubicBezTo>
                      <a:pt x="400" y="1"/>
                      <a:pt x="0" y="401"/>
                      <a:pt x="0" y="835"/>
                    </a:cubicBezTo>
                    <a:cubicBezTo>
                      <a:pt x="0" y="1302"/>
                      <a:pt x="400" y="1668"/>
                      <a:pt x="834" y="1668"/>
                    </a:cubicBezTo>
                    <a:cubicBezTo>
                      <a:pt x="1301" y="1668"/>
                      <a:pt x="1668" y="1302"/>
                      <a:pt x="1668" y="835"/>
                    </a:cubicBezTo>
                    <a:cubicBezTo>
                      <a:pt x="1668" y="401"/>
                      <a:pt x="1301" y="1"/>
                      <a:pt x="8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2"/>
              <p:cNvSpPr/>
              <p:nvPr/>
            </p:nvSpPr>
            <p:spPr>
              <a:xfrm>
                <a:off x="5727582" y="2284675"/>
                <a:ext cx="4003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1" extrusionOk="0">
                    <a:moveTo>
                      <a:pt x="893" y="1"/>
                    </a:moveTo>
                    <a:cubicBezTo>
                      <a:pt x="874" y="1"/>
                      <a:pt x="854" y="1"/>
                      <a:pt x="834" y="3"/>
                    </a:cubicBezTo>
                    <a:cubicBezTo>
                      <a:pt x="401" y="3"/>
                      <a:pt x="0" y="403"/>
                      <a:pt x="0" y="837"/>
                    </a:cubicBezTo>
                    <a:cubicBezTo>
                      <a:pt x="0" y="1304"/>
                      <a:pt x="401" y="1671"/>
                      <a:pt x="834" y="1671"/>
                    </a:cubicBezTo>
                    <a:cubicBezTo>
                      <a:pt x="1301" y="1671"/>
                      <a:pt x="1668" y="1304"/>
                      <a:pt x="1668" y="837"/>
                    </a:cubicBezTo>
                    <a:cubicBezTo>
                      <a:pt x="1668" y="357"/>
                      <a:pt x="1332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2"/>
              <p:cNvSpPr/>
              <p:nvPr/>
            </p:nvSpPr>
            <p:spPr>
              <a:xfrm>
                <a:off x="5318362" y="2197099"/>
                <a:ext cx="422495" cy="107526"/>
              </a:xfrm>
              <a:custGeom>
                <a:avLst/>
                <a:gdLst/>
                <a:ahLst/>
                <a:cxnLst/>
                <a:rect l="l" t="t" r="r" b="b"/>
                <a:pathLst>
                  <a:path w="11576" h="10842" fill="none" extrusionOk="0">
                    <a:moveTo>
                      <a:pt x="1" y="1"/>
                    </a:moveTo>
                    <a:lnTo>
                      <a:pt x="11576" y="10842"/>
                    </a:lnTo>
                  </a:path>
                </a:pathLst>
              </a:custGeom>
              <a:noFill/>
              <a:ln w="83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5" name="Google Shape;725;p32"/>
          <p:cNvSpPr txBox="1">
            <a:spLocks noGrp="1"/>
          </p:cNvSpPr>
          <p:nvPr>
            <p:ph type="title"/>
          </p:nvPr>
        </p:nvSpPr>
        <p:spPr>
          <a:xfrm>
            <a:off x="590400" y="2268875"/>
            <a:ext cx="4231800" cy="17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726" name="Google Shape;726;p32"/>
          <p:cNvSpPr txBox="1">
            <a:spLocks noGrp="1"/>
          </p:cNvSpPr>
          <p:nvPr>
            <p:ph type="title" idx="2"/>
          </p:nvPr>
        </p:nvSpPr>
        <p:spPr>
          <a:xfrm>
            <a:off x="590400" y="1087350"/>
            <a:ext cx="1248900" cy="10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27" name="Google Shape;727;p32"/>
          <p:cNvGrpSpPr/>
          <p:nvPr/>
        </p:nvGrpSpPr>
        <p:grpSpPr>
          <a:xfrm>
            <a:off x="6329112" y="1893194"/>
            <a:ext cx="2324663" cy="2715408"/>
            <a:chOff x="6329112" y="1893194"/>
            <a:chExt cx="2324663" cy="2715408"/>
          </a:xfrm>
        </p:grpSpPr>
        <p:sp>
          <p:nvSpPr>
            <p:cNvPr id="728" name="Google Shape;728;p32"/>
            <p:cNvSpPr/>
            <p:nvPr/>
          </p:nvSpPr>
          <p:spPr>
            <a:xfrm>
              <a:off x="7790500" y="4470925"/>
              <a:ext cx="226475" cy="125554"/>
            </a:xfrm>
            <a:custGeom>
              <a:avLst/>
              <a:gdLst/>
              <a:ahLst/>
              <a:cxnLst/>
              <a:rect l="l" t="t" r="r" b="b"/>
              <a:pathLst>
                <a:path w="9059" h="4459" extrusionOk="0">
                  <a:moveTo>
                    <a:pt x="9059" y="0"/>
                  </a:moveTo>
                  <a:cubicBezTo>
                    <a:pt x="9059" y="0"/>
                    <a:pt x="5047" y="578"/>
                    <a:pt x="4712" y="1064"/>
                  </a:cubicBezTo>
                  <a:cubicBezTo>
                    <a:pt x="4378" y="1611"/>
                    <a:pt x="1" y="4195"/>
                    <a:pt x="396" y="4377"/>
                  </a:cubicBezTo>
                  <a:cubicBezTo>
                    <a:pt x="518" y="4438"/>
                    <a:pt x="1521" y="4458"/>
                    <a:pt x="2804" y="4458"/>
                  </a:cubicBezTo>
                  <a:cubicBezTo>
                    <a:pt x="5371" y="4458"/>
                    <a:pt x="9059" y="4377"/>
                    <a:pt x="9059" y="4377"/>
                  </a:cubicBezTo>
                  <a:lnTo>
                    <a:pt x="9059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>
              <a:off x="8238075" y="4483047"/>
              <a:ext cx="225725" cy="125554"/>
            </a:xfrm>
            <a:custGeom>
              <a:avLst/>
              <a:gdLst/>
              <a:ahLst/>
              <a:cxnLst/>
              <a:rect l="l" t="t" r="r" b="b"/>
              <a:pathLst>
                <a:path w="9029" h="4459" extrusionOk="0">
                  <a:moveTo>
                    <a:pt x="9029" y="0"/>
                  </a:moveTo>
                  <a:cubicBezTo>
                    <a:pt x="9029" y="0"/>
                    <a:pt x="5047" y="578"/>
                    <a:pt x="4712" y="1064"/>
                  </a:cubicBezTo>
                  <a:cubicBezTo>
                    <a:pt x="4348" y="1611"/>
                    <a:pt x="1" y="4195"/>
                    <a:pt x="366" y="4377"/>
                  </a:cubicBezTo>
                  <a:cubicBezTo>
                    <a:pt x="497" y="4438"/>
                    <a:pt x="1504" y="4458"/>
                    <a:pt x="2787" y="4458"/>
                  </a:cubicBezTo>
                  <a:cubicBezTo>
                    <a:pt x="5354" y="4458"/>
                    <a:pt x="9029" y="4377"/>
                    <a:pt x="9029" y="4377"/>
                  </a:cubicBezTo>
                  <a:lnTo>
                    <a:pt x="90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2"/>
            <p:cNvSpPr/>
            <p:nvPr/>
          </p:nvSpPr>
          <p:spPr>
            <a:xfrm>
              <a:off x="7960725" y="2136544"/>
              <a:ext cx="219275" cy="236400"/>
            </a:xfrm>
            <a:custGeom>
              <a:avLst/>
              <a:gdLst/>
              <a:ahLst/>
              <a:cxnLst/>
              <a:rect l="l" t="t" r="r" b="b"/>
              <a:pathLst>
                <a:path w="8771" h="9456" extrusionOk="0">
                  <a:moveTo>
                    <a:pt x="3642" y="1"/>
                  </a:moveTo>
                  <a:cubicBezTo>
                    <a:pt x="3266" y="1"/>
                    <a:pt x="3039" y="244"/>
                    <a:pt x="3071" y="814"/>
                  </a:cubicBezTo>
                  <a:cubicBezTo>
                    <a:pt x="3071" y="814"/>
                    <a:pt x="3709" y="2516"/>
                    <a:pt x="3314" y="4127"/>
                  </a:cubicBezTo>
                  <a:cubicBezTo>
                    <a:pt x="2919" y="5768"/>
                    <a:pt x="1" y="6923"/>
                    <a:pt x="3223" y="8656"/>
                  </a:cubicBezTo>
                  <a:cubicBezTo>
                    <a:pt x="4247" y="9197"/>
                    <a:pt x="5122" y="9456"/>
                    <a:pt x="5847" y="9456"/>
                  </a:cubicBezTo>
                  <a:cubicBezTo>
                    <a:pt x="7402" y="9456"/>
                    <a:pt x="8274" y="8268"/>
                    <a:pt x="8481" y="6133"/>
                  </a:cubicBezTo>
                  <a:cubicBezTo>
                    <a:pt x="8771" y="3623"/>
                    <a:pt x="5093" y="1"/>
                    <a:pt x="3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2"/>
            <p:cNvSpPr/>
            <p:nvPr/>
          </p:nvSpPr>
          <p:spPr>
            <a:xfrm>
              <a:off x="7475150" y="1893194"/>
              <a:ext cx="126175" cy="220400"/>
            </a:xfrm>
            <a:custGeom>
              <a:avLst/>
              <a:gdLst/>
              <a:ahLst/>
              <a:cxnLst/>
              <a:rect l="l" t="t" r="r" b="b"/>
              <a:pathLst>
                <a:path w="5047" h="8816" extrusionOk="0">
                  <a:moveTo>
                    <a:pt x="2919" y="1"/>
                  </a:moveTo>
                  <a:lnTo>
                    <a:pt x="2919" y="2736"/>
                  </a:lnTo>
                  <a:lnTo>
                    <a:pt x="1" y="3587"/>
                  </a:lnTo>
                  <a:lnTo>
                    <a:pt x="1217" y="8815"/>
                  </a:lnTo>
                  <a:lnTo>
                    <a:pt x="5046" y="8268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2"/>
            <p:cNvSpPr/>
            <p:nvPr/>
          </p:nvSpPr>
          <p:spPr>
            <a:xfrm>
              <a:off x="7418175" y="2064919"/>
              <a:ext cx="607175" cy="718900"/>
            </a:xfrm>
            <a:custGeom>
              <a:avLst/>
              <a:gdLst/>
              <a:ahLst/>
              <a:cxnLst/>
              <a:rect l="l" t="t" r="r" b="b"/>
              <a:pathLst>
                <a:path w="24287" h="28756" extrusionOk="0">
                  <a:moveTo>
                    <a:pt x="9848" y="1"/>
                  </a:moveTo>
                  <a:lnTo>
                    <a:pt x="608" y="882"/>
                  </a:lnTo>
                  <a:cubicBezTo>
                    <a:pt x="608" y="882"/>
                    <a:pt x="0" y="28086"/>
                    <a:pt x="2006" y="28421"/>
                  </a:cubicBezTo>
                  <a:cubicBezTo>
                    <a:pt x="4043" y="28755"/>
                    <a:pt x="21733" y="28755"/>
                    <a:pt x="21733" y="28755"/>
                  </a:cubicBezTo>
                  <a:lnTo>
                    <a:pt x="24286" y="14591"/>
                  </a:lnTo>
                  <a:lnTo>
                    <a:pt x="24286" y="14591"/>
                  </a:lnTo>
                  <a:lnTo>
                    <a:pt x="11854" y="16719"/>
                  </a:lnTo>
                  <a:lnTo>
                    <a:pt x="98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2"/>
            <p:cNvSpPr/>
            <p:nvPr/>
          </p:nvSpPr>
          <p:spPr>
            <a:xfrm>
              <a:off x="7847500" y="3153094"/>
              <a:ext cx="413400" cy="1355675"/>
            </a:xfrm>
            <a:custGeom>
              <a:avLst/>
              <a:gdLst/>
              <a:ahLst/>
              <a:cxnLst/>
              <a:rect l="l" t="t" r="r" b="b"/>
              <a:pathLst>
                <a:path w="16536" h="54227" extrusionOk="0">
                  <a:moveTo>
                    <a:pt x="3040" y="0"/>
                  </a:moveTo>
                  <a:lnTo>
                    <a:pt x="1" y="54226"/>
                  </a:lnTo>
                  <a:lnTo>
                    <a:pt x="8937" y="54226"/>
                  </a:lnTo>
                  <a:lnTo>
                    <a:pt x="16536" y="179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2"/>
            <p:cNvSpPr/>
            <p:nvPr/>
          </p:nvSpPr>
          <p:spPr>
            <a:xfrm>
              <a:off x="8188700" y="3153094"/>
              <a:ext cx="334375" cy="1355675"/>
            </a:xfrm>
            <a:custGeom>
              <a:avLst/>
              <a:gdLst/>
              <a:ahLst/>
              <a:cxnLst/>
              <a:rect l="l" t="t" r="r" b="b"/>
              <a:pathLst>
                <a:path w="13375" h="54227" extrusionOk="0">
                  <a:moveTo>
                    <a:pt x="0" y="0"/>
                  </a:moveTo>
                  <a:lnTo>
                    <a:pt x="4408" y="54226"/>
                  </a:lnTo>
                  <a:lnTo>
                    <a:pt x="13374" y="54226"/>
                  </a:lnTo>
                  <a:lnTo>
                    <a:pt x="12371" y="28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2"/>
            <p:cNvSpPr/>
            <p:nvPr/>
          </p:nvSpPr>
          <p:spPr>
            <a:xfrm>
              <a:off x="7832300" y="2222219"/>
              <a:ext cx="669500" cy="819200"/>
            </a:xfrm>
            <a:custGeom>
              <a:avLst/>
              <a:gdLst/>
              <a:ahLst/>
              <a:cxnLst/>
              <a:rect l="l" t="t" r="r" b="b"/>
              <a:pathLst>
                <a:path w="26780" h="32768" extrusionOk="0">
                  <a:moveTo>
                    <a:pt x="14591" y="1"/>
                  </a:moveTo>
                  <a:lnTo>
                    <a:pt x="11065" y="244"/>
                  </a:lnTo>
                  <a:cubicBezTo>
                    <a:pt x="11065" y="244"/>
                    <a:pt x="10791" y="7691"/>
                    <a:pt x="9606" y="7691"/>
                  </a:cubicBezTo>
                  <a:cubicBezTo>
                    <a:pt x="8420" y="7691"/>
                    <a:pt x="3040" y="10487"/>
                    <a:pt x="1520" y="11673"/>
                  </a:cubicBezTo>
                  <a:cubicBezTo>
                    <a:pt x="1" y="12858"/>
                    <a:pt x="1520" y="32767"/>
                    <a:pt x="1520" y="32767"/>
                  </a:cubicBezTo>
                  <a:lnTo>
                    <a:pt x="26779" y="32767"/>
                  </a:lnTo>
                  <a:cubicBezTo>
                    <a:pt x="26779" y="32767"/>
                    <a:pt x="25411" y="13132"/>
                    <a:pt x="24804" y="10913"/>
                  </a:cubicBezTo>
                  <a:cubicBezTo>
                    <a:pt x="24135" y="8724"/>
                    <a:pt x="17265" y="7691"/>
                    <a:pt x="16414" y="7357"/>
                  </a:cubicBezTo>
                  <a:cubicBezTo>
                    <a:pt x="15533" y="6992"/>
                    <a:pt x="14591" y="1"/>
                    <a:pt x="14591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2"/>
            <p:cNvSpPr/>
            <p:nvPr/>
          </p:nvSpPr>
          <p:spPr>
            <a:xfrm>
              <a:off x="7833075" y="2406119"/>
              <a:ext cx="661125" cy="783475"/>
            </a:xfrm>
            <a:custGeom>
              <a:avLst/>
              <a:gdLst/>
              <a:ahLst/>
              <a:cxnLst/>
              <a:rect l="l" t="t" r="r" b="b"/>
              <a:pathLst>
                <a:path w="26445" h="31339" extrusionOk="0">
                  <a:moveTo>
                    <a:pt x="16353" y="1"/>
                  </a:moveTo>
                  <a:lnTo>
                    <a:pt x="11824" y="7903"/>
                  </a:lnTo>
                  <a:lnTo>
                    <a:pt x="9544" y="335"/>
                  </a:lnTo>
                  <a:cubicBezTo>
                    <a:pt x="9544" y="335"/>
                    <a:pt x="7599" y="791"/>
                    <a:pt x="3800" y="1916"/>
                  </a:cubicBezTo>
                  <a:cubicBezTo>
                    <a:pt x="0" y="3071"/>
                    <a:pt x="2401" y="31338"/>
                    <a:pt x="2401" y="31338"/>
                  </a:cubicBezTo>
                  <a:lnTo>
                    <a:pt x="25229" y="31338"/>
                  </a:lnTo>
                  <a:cubicBezTo>
                    <a:pt x="25229" y="31338"/>
                    <a:pt x="26444" y="4347"/>
                    <a:pt x="25411" y="2706"/>
                  </a:cubicBezTo>
                  <a:cubicBezTo>
                    <a:pt x="24408" y="1095"/>
                    <a:pt x="16353" y="1"/>
                    <a:pt x="16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2"/>
            <p:cNvSpPr/>
            <p:nvPr/>
          </p:nvSpPr>
          <p:spPr>
            <a:xfrm>
              <a:off x="8056475" y="2168569"/>
              <a:ext cx="150000" cy="170700"/>
            </a:xfrm>
            <a:custGeom>
              <a:avLst/>
              <a:gdLst/>
              <a:ahLst/>
              <a:cxnLst/>
              <a:rect l="l" t="t" r="r" b="b"/>
              <a:pathLst>
                <a:path w="6000" h="6828" extrusionOk="0">
                  <a:moveTo>
                    <a:pt x="2955" y="0"/>
                  </a:moveTo>
                  <a:cubicBezTo>
                    <a:pt x="2874" y="0"/>
                    <a:pt x="2791" y="6"/>
                    <a:pt x="2706" y="19"/>
                  </a:cubicBezTo>
                  <a:cubicBezTo>
                    <a:pt x="2706" y="19"/>
                    <a:pt x="2694" y="19"/>
                    <a:pt x="2673" y="19"/>
                  </a:cubicBezTo>
                  <a:cubicBezTo>
                    <a:pt x="2394" y="19"/>
                    <a:pt x="435" y="45"/>
                    <a:pt x="152" y="779"/>
                  </a:cubicBezTo>
                  <a:cubicBezTo>
                    <a:pt x="0" y="1205"/>
                    <a:pt x="639" y="6828"/>
                    <a:pt x="1368" y="6828"/>
                  </a:cubicBezTo>
                  <a:cubicBezTo>
                    <a:pt x="1794" y="6828"/>
                    <a:pt x="4833" y="6372"/>
                    <a:pt x="5411" y="5946"/>
                  </a:cubicBezTo>
                  <a:cubicBezTo>
                    <a:pt x="5999" y="5564"/>
                    <a:pt x="5392" y="0"/>
                    <a:pt x="2955" y="0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2"/>
            <p:cNvSpPr/>
            <p:nvPr/>
          </p:nvSpPr>
          <p:spPr>
            <a:xfrm>
              <a:off x="8055725" y="2191819"/>
              <a:ext cx="92725" cy="137675"/>
            </a:xfrm>
            <a:custGeom>
              <a:avLst/>
              <a:gdLst/>
              <a:ahLst/>
              <a:cxnLst/>
              <a:rect l="l" t="t" r="r" b="b"/>
              <a:pathLst>
                <a:path w="3709" h="5507" extrusionOk="0">
                  <a:moveTo>
                    <a:pt x="493" y="1"/>
                  </a:moveTo>
                  <a:cubicBezTo>
                    <a:pt x="491" y="1"/>
                    <a:pt x="488" y="1"/>
                    <a:pt x="486" y="1"/>
                  </a:cubicBezTo>
                  <a:cubicBezTo>
                    <a:pt x="274" y="92"/>
                    <a:pt x="274" y="31"/>
                    <a:pt x="152" y="761"/>
                  </a:cubicBezTo>
                  <a:cubicBezTo>
                    <a:pt x="0" y="1490"/>
                    <a:pt x="608" y="3740"/>
                    <a:pt x="608" y="3740"/>
                  </a:cubicBezTo>
                  <a:cubicBezTo>
                    <a:pt x="608" y="3740"/>
                    <a:pt x="912" y="5411"/>
                    <a:pt x="1064" y="5472"/>
                  </a:cubicBezTo>
                  <a:cubicBezTo>
                    <a:pt x="1111" y="5496"/>
                    <a:pt x="1175" y="5507"/>
                    <a:pt x="1253" y="5507"/>
                  </a:cubicBezTo>
                  <a:cubicBezTo>
                    <a:pt x="1675" y="5507"/>
                    <a:pt x="2481" y="5175"/>
                    <a:pt x="2918" y="4712"/>
                  </a:cubicBezTo>
                  <a:cubicBezTo>
                    <a:pt x="3708" y="3892"/>
                    <a:pt x="3526" y="3618"/>
                    <a:pt x="3374" y="2858"/>
                  </a:cubicBezTo>
                  <a:cubicBezTo>
                    <a:pt x="3161" y="1642"/>
                    <a:pt x="1945" y="1308"/>
                    <a:pt x="1945" y="1308"/>
                  </a:cubicBezTo>
                  <a:cubicBezTo>
                    <a:pt x="1945" y="1308"/>
                    <a:pt x="697" y="1"/>
                    <a:pt x="493" y="1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2"/>
            <p:cNvSpPr/>
            <p:nvPr/>
          </p:nvSpPr>
          <p:spPr>
            <a:xfrm>
              <a:off x="8171500" y="2219619"/>
              <a:ext cx="35450" cy="56225"/>
            </a:xfrm>
            <a:custGeom>
              <a:avLst/>
              <a:gdLst/>
              <a:ahLst/>
              <a:cxnLst/>
              <a:rect l="l" t="t" r="r" b="b"/>
              <a:pathLst>
                <a:path w="1418" h="2249" extrusionOk="0">
                  <a:moveTo>
                    <a:pt x="817" y="1"/>
                  </a:moveTo>
                  <a:cubicBezTo>
                    <a:pt x="568" y="1"/>
                    <a:pt x="202" y="348"/>
                    <a:pt x="202" y="348"/>
                  </a:cubicBezTo>
                  <a:cubicBezTo>
                    <a:pt x="0" y="492"/>
                    <a:pt x="72" y="2249"/>
                    <a:pt x="650" y="2249"/>
                  </a:cubicBezTo>
                  <a:cubicBezTo>
                    <a:pt x="681" y="2249"/>
                    <a:pt x="714" y="2244"/>
                    <a:pt x="749" y="2233"/>
                  </a:cubicBezTo>
                  <a:cubicBezTo>
                    <a:pt x="1418" y="2050"/>
                    <a:pt x="1205" y="409"/>
                    <a:pt x="992" y="105"/>
                  </a:cubicBezTo>
                  <a:cubicBezTo>
                    <a:pt x="951" y="30"/>
                    <a:pt x="889" y="1"/>
                    <a:pt x="817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2"/>
            <p:cNvSpPr/>
            <p:nvPr/>
          </p:nvSpPr>
          <p:spPr>
            <a:xfrm>
              <a:off x="8267725" y="2413619"/>
              <a:ext cx="386050" cy="1348925"/>
            </a:xfrm>
            <a:custGeom>
              <a:avLst/>
              <a:gdLst/>
              <a:ahLst/>
              <a:cxnLst/>
              <a:rect l="l" t="t" r="r" b="b"/>
              <a:pathLst>
                <a:path w="15442" h="53957" extrusionOk="0">
                  <a:moveTo>
                    <a:pt x="366" y="1"/>
                  </a:moveTo>
                  <a:cubicBezTo>
                    <a:pt x="131" y="1"/>
                    <a:pt x="0" y="5"/>
                    <a:pt x="0" y="5"/>
                  </a:cubicBezTo>
                  <a:lnTo>
                    <a:pt x="2675" y="53957"/>
                  </a:lnTo>
                  <a:lnTo>
                    <a:pt x="15441" y="53501"/>
                  </a:lnTo>
                  <a:cubicBezTo>
                    <a:pt x="15441" y="53501"/>
                    <a:pt x="13527" y="7208"/>
                    <a:pt x="12493" y="4564"/>
                  </a:cubicBezTo>
                  <a:cubicBezTo>
                    <a:pt x="10791" y="241"/>
                    <a:pt x="2244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2"/>
            <p:cNvSpPr/>
            <p:nvPr/>
          </p:nvSpPr>
          <p:spPr>
            <a:xfrm>
              <a:off x="7714525" y="2414469"/>
              <a:ext cx="357175" cy="1346550"/>
            </a:xfrm>
            <a:custGeom>
              <a:avLst/>
              <a:gdLst/>
              <a:ahLst/>
              <a:cxnLst/>
              <a:rect l="l" t="t" r="r" b="b"/>
              <a:pathLst>
                <a:path w="14287" h="53862" extrusionOk="0">
                  <a:moveTo>
                    <a:pt x="14286" y="1"/>
                  </a:moveTo>
                  <a:cubicBezTo>
                    <a:pt x="14286" y="1"/>
                    <a:pt x="6201" y="1703"/>
                    <a:pt x="4438" y="3922"/>
                  </a:cubicBezTo>
                  <a:cubicBezTo>
                    <a:pt x="2675" y="6110"/>
                    <a:pt x="0" y="53862"/>
                    <a:pt x="0" y="53862"/>
                  </a:cubicBezTo>
                  <a:lnTo>
                    <a:pt x="14286" y="53862"/>
                  </a:lnTo>
                  <a:lnTo>
                    <a:pt x="14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2"/>
            <p:cNvSpPr/>
            <p:nvPr/>
          </p:nvSpPr>
          <p:spPr>
            <a:xfrm>
              <a:off x="8180325" y="2036044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41" y="1"/>
                  </a:moveTo>
                  <a:cubicBezTo>
                    <a:pt x="1034" y="1"/>
                    <a:pt x="1" y="1065"/>
                    <a:pt x="1" y="2372"/>
                  </a:cubicBezTo>
                  <a:cubicBezTo>
                    <a:pt x="1" y="3679"/>
                    <a:pt x="1034" y="4712"/>
                    <a:pt x="2341" y="4712"/>
                  </a:cubicBezTo>
                  <a:cubicBezTo>
                    <a:pt x="3648" y="4712"/>
                    <a:pt x="4712" y="3679"/>
                    <a:pt x="4712" y="2372"/>
                  </a:cubicBezTo>
                  <a:cubicBezTo>
                    <a:pt x="4712" y="1065"/>
                    <a:pt x="3648" y="1"/>
                    <a:pt x="2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2"/>
            <p:cNvSpPr/>
            <p:nvPr/>
          </p:nvSpPr>
          <p:spPr>
            <a:xfrm>
              <a:off x="8017725" y="2097494"/>
              <a:ext cx="326000" cy="272150"/>
            </a:xfrm>
            <a:custGeom>
              <a:avLst/>
              <a:gdLst/>
              <a:ahLst/>
              <a:cxnLst/>
              <a:rect l="l" t="t" r="r" b="b"/>
              <a:pathLst>
                <a:path w="13040" h="10886" extrusionOk="0">
                  <a:moveTo>
                    <a:pt x="4109" y="0"/>
                  </a:moveTo>
                  <a:cubicBezTo>
                    <a:pt x="2792" y="0"/>
                    <a:pt x="1563" y="374"/>
                    <a:pt x="1094" y="1038"/>
                  </a:cubicBezTo>
                  <a:cubicBezTo>
                    <a:pt x="0" y="2619"/>
                    <a:pt x="912" y="4017"/>
                    <a:pt x="1672" y="4595"/>
                  </a:cubicBezTo>
                  <a:cubicBezTo>
                    <a:pt x="1808" y="4693"/>
                    <a:pt x="1996" y="4731"/>
                    <a:pt x="2217" y="4731"/>
                  </a:cubicBezTo>
                  <a:cubicBezTo>
                    <a:pt x="3018" y="4731"/>
                    <a:pt x="4264" y="4228"/>
                    <a:pt x="5157" y="4228"/>
                  </a:cubicBezTo>
                  <a:cubicBezTo>
                    <a:pt x="5393" y="4228"/>
                    <a:pt x="5604" y="4263"/>
                    <a:pt x="5775" y="4352"/>
                  </a:cubicBezTo>
                  <a:cubicBezTo>
                    <a:pt x="6711" y="4878"/>
                    <a:pt x="3936" y="10886"/>
                    <a:pt x="7182" y="10886"/>
                  </a:cubicBezTo>
                  <a:cubicBezTo>
                    <a:pt x="7311" y="10886"/>
                    <a:pt x="7450" y="10876"/>
                    <a:pt x="7599" y="10856"/>
                  </a:cubicBezTo>
                  <a:cubicBezTo>
                    <a:pt x="7599" y="10856"/>
                    <a:pt x="7601" y="10856"/>
                    <a:pt x="7605" y="10856"/>
                  </a:cubicBezTo>
                  <a:cubicBezTo>
                    <a:pt x="7696" y="10856"/>
                    <a:pt x="8800" y="10828"/>
                    <a:pt x="10517" y="9519"/>
                  </a:cubicBezTo>
                  <a:cubicBezTo>
                    <a:pt x="13040" y="7573"/>
                    <a:pt x="9149" y="4838"/>
                    <a:pt x="8268" y="2193"/>
                  </a:cubicBezTo>
                  <a:cubicBezTo>
                    <a:pt x="7782" y="665"/>
                    <a:pt x="5866" y="0"/>
                    <a:pt x="4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2"/>
            <p:cNvSpPr/>
            <p:nvPr/>
          </p:nvSpPr>
          <p:spPr>
            <a:xfrm>
              <a:off x="8070900" y="2345344"/>
              <a:ext cx="89825" cy="85300"/>
            </a:xfrm>
            <a:custGeom>
              <a:avLst/>
              <a:gdLst/>
              <a:ahLst/>
              <a:cxnLst/>
              <a:rect l="l" t="t" r="r" b="b"/>
              <a:pathLst>
                <a:path w="3593" h="3412" extrusionOk="0">
                  <a:moveTo>
                    <a:pt x="2976" y="0"/>
                  </a:moveTo>
                  <a:cubicBezTo>
                    <a:pt x="2922" y="0"/>
                    <a:pt x="2863" y="20"/>
                    <a:pt x="2797" y="61"/>
                  </a:cubicBezTo>
                  <a:cubicBezTo>
                    <a:pt x="1987" y="628"/>
                    <a:pt x="1446" y="723"/>
                    <a:pt x="1176" y="723"/>
                  </a:cubicBezTo>
                  <a:cubicBezTo>
                    <a:pt x="1041" y="723"/>
                    <a:pt x="974" y="699"/>
                    <a:pt x="974" y="699"/>
                  </a:cubicBezTo>
                  <a:cubicBezTo>
                    <a:pt x="730" y="2036"/>
                    <a:pt x="1" y="2644"/>
                    <a:pt x="183" y="2736"/>
                  </a:cubicBezTo>
                  <a:cubicBezTo>
                    <a:pt x="369" y="2782"/>
                    <a:pt x="1049" y="3411"/>
                    <a:pt x="1793" y="3411"/>
                  </a:cubicBezTo>
                  <a:cubicBezTo>
                    <a:pt x="2024" y="3411"/>
                    <a:pt x="2262" y="3350"/>
                    <a:pt x="2493" y="3191"/>
                  </a:cubicBezTo>
                  <a:cubicBezTo>
                    <a:pt x="3416" y="2548"/>
                    <a:pt x="3593" y="0"/>
                    <a:pt x="2976" y="0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>
              <a:off x="7519225" y="2900044"/>
              <a:ext cx="562350" cy="1124675"/>
            </a:xfrm>
            <a:custGeom>
              <a:avLst/>
              <a:gdLst/>
              <a:ahLst/>
              <a:cxnLst/>
              <a:rect l="l" t="t" r="r" b="b"/>
              <a:pathLst>
                <a:path w="22494" h="44987" extrusionOk="0">
                  <a:moveTo>
                    <a:pt x="1" y="1"/>
                  </a:moveTo>
                  <a:lnTo>
                    <a:pt x="1" y="5685"/>
                  </a:lnTo>
                  <a:cubicBezTo>
                    <a:pt x="9271" y="5685"/>
                    <a:pt x="16779" y="13253"/>
                    <a:pt x="16779" y="22493"/>
                  </a:cubicBezTo>
                  <a:cubicBezTo>
                    <a:pt x="16779" y="31764"/>
                    <a:pt x="9211" y="39272"/>
                    <a:pt x="1" y="39272"/>
                  </a:cubicBezTo>
                  <a:lnTo>
                    <a:pt x="1" y="44986"/>
                  </a:lnTo>
                  <a:cubicBezTo>
                    <a:pt x="12372" y="44986"/>
                    <a:pt x="22493" y="34895"/>
                    <a:pt x="22493" y="22493"/>
                  </a:cubicBezTo>
                  <a:cubicBezTo>
                    <a:pt x="22493" y="10062"/>
                    <a:pt x="12372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2"/>
            <p:cNvSpPr/>
            <p:nvPr/>
          </p:nvSpPr>
          <p:spPr>
            <a:xfrm>
              <a:off x="7713750" y="2279219"/>
              <a:ext cx="408100" cy="407325"/>
            </a:xfrm>
            <a:custGeom>
              <a:avLst/>
              <a:gdLst/>
              <a:ahLst/>
              <a:cxnLst/>
              <a:rect l="l" t="t" r="r" b="b"/>
              <a:pathLst>
                <a:path w="16324" h="16293" extrusionOk="0">
                  <a:moveTo>
                    <a:pt x="6414" y="1"/>
                  </a:moveTo>
                  <a:lnTo>
                    <a:pt x="1" y="6384"/>
                  </a:lnTo>
                  <a:lnTo>
                    <a:pt x="9910" y="16293"/>
                  </a:lnTo>
                  <a:lnTo>
                    <a:pt x="16323" y="9909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2"/>
            <p:cNvSpPr/>
            <p:nvPr/>
          </p:nvSpPr>
          <p:spPr>
            <a:xfrm>
              <a:off x="6951600" y="3041394"/>
              <a:ext cx="408075" cy="408075"/>
            </a:xfrm>
            <a:custGeom>
              <a:avLst/>
              <a:gdLst/>
              <a:ahLst/>
              <a:cxnLst/>
              <a:rect l="l" t="t" r="r" b="b"/>
              <a:pathLst>
                <a:path w="16323" h="16323" extrusionOk="0">
                  <a:moveTo>
                    <a:pt x="6414" y="0"/>
                  </a:moveTo>
                  <a:lnTo>
                    <a:pt x="0" y="6414"/>
                  </a:lnTo>
                  <a:lnTo>
                    <a:pt x="9909" y="16323"/>
                  </a:lnTo>
                  <a:lnTo>
                    <a:pt x="16323" y="9909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2"/>
            <p:cNvSpPr/>
            <p:nvPr/>
          </p:nvSpPr>
          <p:spPr>
            <a:xfrm>
              <a:off x="6915875" y="3166019"/>
              <a:ext cx="308550" cy="308525"/>
            </a:xfrm>
            <a:custGeom>
              <a:avLst/>
              <a:gdLst/>
              <a:ahLst/>
              <a:cxnLst/>
              <a:rect l="l" t="t" r="r" b="b"/>
              <a:pathLst>
                <a:path w="12342" h="12341" extrusionOk="0">
                  <a:moveTo>
                    <a:pt x="6414" y="0"/>
                  </a:moveTo>
                  <a:lnTo>
                    <a:pt x="0" y="6414"/>
                  </a:lnTo>
                  <a:lnTo>
                    <a:pt x="5958" y="12341"/>
                  </a:lnTo>
                  <a:lnTo>
                    <a:pt x="12341" y="5958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7018450" y="2346094"/>
              <a:ext cx="1039575" cy="1039550"/>
            </a:xfrm>
            <a:custGeom>
              <a:avLst/>
              <a:gdLst/>
              <a:ahLst/>
              <a:cxnLst/>
              <a:rect l="l" t="t" r="r" b="b"/>
              <a:pathLst>
                <a:path w="41583" h="41582" extrusionOk="0">
                  <a:moveTo>
                    <a:pt x="30457" y="0"/>
                  </a:moveTo>
                  <a:lnTo>
                    <a:pt x="1" y="30457"/>
                  </a:lnTo>
                  <a:lnTo>
                    <a:pt x="11126" y="41582"/>
                  </a:lnTo>
                  <a:lnTo>
                    <a:pt x="41582" y="11125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7653725" y="2526194"/>
              <a:ext cx="211275" cy="211275"/>
            </a:xfrm>
            <a:custGeom>
              <a:avLst/>
              <a:gdLst/>
              <a:ahLst/>
              <a:cxnLst/>
              <a:rect l="l" t="t" r="r" b="b"/>
              <a:pathLst>
                <a:path w="8451" h="8451" extrusionOk="0">
                  <a:moveTo>
                    <a:pt x="4226" y="0"/>
                  </a:moveTo>
                  <a:cubicBezTo>
                    <a:pt x="1885" y="0"/>
                    <a:pt x="1" y="1885"/>
                    <a:pt x="1" y="4225"/>
                  </a:cubicBezTo>
                  <a:cubicBezTo>
                    <a:pt x="1" y="6566"/>
                    <a:pt x="1885" y="8450"/>
                    <a:pt x="4226" y="8450"/>
                  </a:cubicBezTo>
                  <a:cubicBezTo>
                    <a:pt x="6536" y="8450"/>
                    <a:pt x="8451" y="6566"/>
                    <a:pt x="8451" y="4225"/>
                  </a:cubicBezTo>
                  <a:cubicBezTo>
                    <a:pt x="8451" y="1885"/>
                    <a:pt x="6536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7467550" y="2797469"/>
              <a:ext cx="393650" cy="392875"/>
            </a:xfrm>
            <a:custGeom>
              <a:avLst/>
              <a:gdLst/>
              <a:ahLst/>
              <a:cxnLst/>
              <a:rect l="l" t="t" r="r" b="b"/>
              <a:pathLst>
                <a:path w="15746" h="15715" extrusionOk="0">
                  <a:moveTo>
                    <a:pt x="7873" y="0"/>
                  </a:moveTo>
                  <a:cubicBezTo>
                    <a:pt x="3527" y="0"/>
                    <a:pt x="1" y="3496"/>
                    <a:pt x="1" y="7842"/>
                  </a:cubicBezTo>
                  <a:cubicBezTo>
                    <a:pt x="1" y="12189"/>
                    <a:pt x="3527" y="15715"/>
                    <a:pt x="7873" y="15715"/>
                  </a:cubicBezTo>
                  <a:cubicBezTo>
                    <a:pt x="12220" y="15715"/>
                    <a:pt x="15746" y="12189"/>
                    <a:pt x="15746" y="7842"/>
                  </a:cubicBezTo>
                  <a:cubicBezTo>
                    <a:pt x="15746" y="3496"/>
                    <a:pt x="12220" y="0"/>
                    <a:pt x="7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6674225" y="4496569"/>
              <a:ext cx="1369350" cy="104150"/>
            </a:xfrm>
            <a:custGeom>
              <a:avLst/>
              <a:gdLst/>
              <a:ahLst/>
              <a:cxnLst/>
              <a:rect l="l" t="t" r="r" b="b"/>
              <a:pathLst>
                <a:path w="54774" h="4166" extrusionOk="0">
                  <a:moveTo>
                    <a:pt x="1" y="1"/>
                  </a:moveTo>
                  <a:lnTo>
                    <a:pt x="1" y="4165"/>
                  </a:lnTo>
                  <a:lnTo>
                    <a:pt x="54774" y="4165"/>
                  </a:lnTo>
                  <a:lnTo>
                    <a:pt x="54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2"/>
            <p:cNvSpPr/>
            <p:nvPr/>
          </p:nvSpPr>
          <p:spPr>
            <a:xfrm>
              <a:off x="6827725" y="3607519"/>
              <a:ext cx="691525" cy="417200"/>
            </a:xfrm>
            <a:custGeom>
              <a:avLst/>
              <a:gdLst/>
              <a:ahLst/>
              <a:cxnLst/>
              <a:rect l="l" t="t" r="r" b="b"/>
              <a:pathLst>
                <a:path w="27661" h="16688" extrusionOk="0">
                  <a:moveTo>
                    <a:pt x="1" y="0"/>
                  </a:moveTo>
                  <a:lnTo>
                    <a:pt x="1" y="5684"/>
                  </a:lnTo>
                  <a:lnTo>
                    <a:pt x="6748" y="5684"/>
                  </a:lnTo>
                  <a:lnTo>
                    <a:pt x="11156" y="16687"/>
                  </a:lnTo>
                  <a:lnTo>
                    <a:pt x="27661" y="16687"/>
                  </a:lnTo>
                  <a:lnTo>
                    <a:pt x="27661" y="10973"/>
                  </a:lnTo>
                  <a:lnTo>
                    <a:pt x="15046" y="10973"/>
                  </a:lnTo>
                  <a:lnTo>
                    <a:pt x="105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6963000" y="3816394"/>
              <a:ext cx="751550" cy="770625"/>
            </a:xfrm>
            <a:custGeom>
              <a:avLst/>
              <a:gdLst/>
              <a:ahLst/>
              <a:cxnLst/>
              <a:rect l="l" t="t" r="r" b="b"/>
              <a:pathLst>
                <a:path w="30062" h="30825" extrusionOk="0">
                  <a:moveTo>
                    <a:pt x="22947" y="0"/>
                  </a:moveTo>
                  <a:cubicBezTo>
                    <a:pt x="17949" y="0"/>
                    <a:pt x="0" y="30825"/>
                    <a:pt x="0" y="30825"/>
                  </a:cubicBezTo>
                  <a:lnTo>
                    <a:pt x="30061" y="30825"/>
                  </a:lnTo>
                  <a:lnTo>
                    <a:pt x="30061" y="6691"/>
                  </a:lnTo>
                  <a:cubicBezTo>
                    <a:pt x="30061" y="6691"/>
                    <a:pt x="30061" y="551"/>
                    <a:pt x="23040" y="4"/>
                  </a:cubicBezTo>
                  <a:cubicBezTo>
                    <a:pt x="23009" y="1"/>
                    <a:pt x="22978" y="0"/>
                    <a:pt x="22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7568625" y="2885619"/>
              <a:ext cx="210500" cy="210500"/>
            </a:xfrm>
            <a:custGeom>
              <a:avLst/>
              <a:gdLst/>
              <a:ahLst/>
              <a:cxnLst/>
              <a:rect l="l" t="t" r="r" b="b"/>
              <a:pathLst>
                <a:path w="8420" h="8420" extrusionOk="0">
                  <a:moveTo>
                    <a:pt x="4195" y="0"/>
                  </a:moveTo>
                  <a:cubicBezTo>
                    <a:pt x="1885" y="0"/>
                    <a:pt x="0" y="1885"/>
                    <a:pt x="0" y="4195"/>
                  </a:cubicBezTo>
                  <a:cubicBezTo>
                    <a:pt x="0" y="6535"/>
                    <a:pt x="1885" y="8420"/>
                    <a:pt x="4195" y="8420"/>
                  </a:cubicBezTo>
                  <a:cubicBezTo>
                    <a:pt x="6535" y="8420"/>
                    <a:pt x="8420" y="6535"/>
                    <a:pt x="8420" y="4195"/>
                  </a:cubicBezTo>
                  <a:cubicBezTo>
                    <a:pt x="8420" y="1885"/>
                    <a:pt x="6535" y="0"/>
                    <a:pt x="4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7432600" y="3953244"/>
              <a:ext cx="210525" cy="210525"/>
            </a:xfrm>
            <a:custGeom>
              <a:avLst/>
              <a:gdLst/>
              <a:ahLst/>
              <a:cxnLst/>
              <a:rect l="l" t="t" r="r" b="b"/>
              <a:pathLst>
                <a:path w="8421" h="8421" extrusionOk="0">
                  <a:moveTo>
                    <a:pt x="4195" y="1"/>
                  </a:moveTo>
                  <a:cubicBezTo>
                    <a:pt x="1885" y="1"/>
                    <a:pt x="1" y="1886"/>
                    <a:pt x="1" y="4196"/>
                  </a:cubicBezTo>
                  <a:cubicBezTo>
                    <a:pt x="1" y="6536"/>
                    <a:pt x="1885" y="8421"/>
                    <a:pt x="4195" y="8421"/>
                  </a:cubicBezTo>
                  <a:cubicBezTo>
                    <a:pt x="6536" y="8421"/>
                    <a:pt x="8420" y="6536"/>
                    <a:pt x="8420" y="4196"/>
                  </a:cubicBezTo>
                  <a:cubicBezTo>
                    <a:pt x="8420" y="1886"/>
                    <a:pt x="6536" y="1"/>
                    <a:pt x="4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6732750" y="3547469"/>
              <a:ext cx="508375" cy="86650"/>
            </a:xfrm>
            <a:custGeom>
              <a:avLst/>
              <a:gdLst/>
              <a:ahLst/>
              <a:cxnLst/>
              <a:rect l="l" t="t" r="r" b="b"/>
              <a:pathLst>
                <a:path w="20335" h="3466" extrusionOk="0">
                  <a:moveTo>
                    <a:pt x="0" y="1"/>
                  </a:moveTo>
                  <a:lnTo>
                    <a:pt x="0" y="3466"/>
                  </a:lnTo>
                  <a:lnTo>
                    <a:pt x="20335" y="3466"/>
                  </a:lnTo>
                  <a:lnTo>
                    <a:pt x="203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6617225" y="3607519"/>
              <a:ext cx="721175" cy="142100"/>
            </a:xfrm>
            <a:custGeom>
              <a:avLst/>
              <a:gdLst/>
              <a:ahLst/>
              <a:cxnLst/>
              <a:rect l="l" t="t" r="r" b="b"/>
              <a:pathLst>
                <a:path w="28847" h="5684" extrusionOk="0">
                  <a:moveTo>
                    <a:pt x="1" y="0"/>
                  </a:moveTo>
                  <a:lnTo>
                    <a:pt x="1" y="5684"/>
                  </a:lnTo>
                  <a:lnTo>
                    <a:pt x="28846" y="5684"/>
                  </a:lnTo>
                  <a:lnTo>
                    <a:pt x="28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2"/>
            <p:cNvSpPr/>
            <p:nvPr/>
          </p:nvSpPr>
          <p:spPr>
            <a:xfrm>
              <a:off x="7759350" y="2630294"/>
              <a:ext cx="202150" cy="112475"/>
            </a:xfrm>
            <a:custGeom>
              <a:avLst/>
              <a:gdLst/>
              <a:ahLst/>
              <a:cxnLst/>
              <a:rect l="l" t="t" r="r" b="b"/>
              <a:pathLst>
                <a:path w="8086" h="4499" extrusionOk="0">
                  <a:moveTo>
                    <a:pt x="2402" y="0"/>
                  </a:moveTo>
                  <a:lnTo>
                    <a:pt x="2402" y="1155"/>
                  </a:lnTo>
                  <a:lnTo>
                    <a:pt x="1" y="1155"/>
                  </a:lnTo>
                  <a:lnTo>
                    <a:pt x="1" y="4043"/>
                  </a:lnTo>
                  <a:lnTo>
                    <a:pt x="5806" y="4499"/>
                  </a:lnTo>
                  <a:lnTo>
                    <a:pt x="8086" y="2614"/>
                  </a:lnTo>
                  <a:lnTo>
                    <a:pt x="5989" y="608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2"/>
            <p:cNvSpPr/>
            <p:nvPr/>
          </p:nvSpPr>
          <p:spPr>
            <a:xfrm>
              <a:off x="7863450" y="2453994"/>
              <a:ext cx="743975" cy="735725"/>
            </a:xfrm>
            <a:custGeom>
              <a:avLst/>
              <a:gdLst/>
              <a:ahLst/>
              <a:cxnLst/>
              <a:rect l="l" t="t" r="r" b="b"/>
              <a:pathLst>
                <a:path w="29759" h="29429" extrusionOk="0">
                  <a:moveTo>
                    <a:pt x="21703" y="1"/>
                  </a:moveTo>
                  <a:lnTo>
                    <a:pt x="17144" y="14712"/>
                  </a:lnTo>
                  <a:lnTo>
                    <a:pt x="3922" y="6992"/>
                  </a:lnTo>
                  <a:lnTo>
                    <a:pt x="1" y="12736"/>
                  </a:lnTo>
                  <a:cubicBezTo>
                    <a:pt x="1" y="12736"/>
                    <a:pt x="15590" y="29428"/>
                    <a:pt x="19435" y="29428"/>
                  </a:cubicBezTo>
                  <a:cubicBezTo>
                    <a:pt x="19473" y="29428"/>
                    <a:pt x="19510" y="29427"/>
                    <a:pt x="19545" y="29423"/>
                  </a:cubicBezTo>
                  <a:cubicBezTo>
                    <a:pt x="23193" y="29119"/>
                    <a:pt x="29758" y="13040"/>
                    <a:pt x="29394" y="9241"/>
                  </a:cubicBezTo>
                  <a:cubicBezTo>
                    <a:pt x="28998" y="5441"/>
                    <a:pt x="21703" y="1"/>
                    <a:pt x="2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2"/>
            <p:cNvSpPr/>
            <p:nvPr/>
          </p:nvSpPr>
          <p:spPr>
            <a:xfrm>
              <a:off x="8322425" y="2723744"/>
              <a:ext cx="266750" cy="466600"/>
            </a:xfrm>
            <a:custGeom>
              <a:avLst/>
              <a:gdLst/>
              <a:ahLst/>
              <a:cxnLst/>
              <a:rect l="l" t="t" r="r" b="b"/>
              <a:pathLst>
                <a:path w="10670" h="18664" extrusionOk="0">
                  <a:moveTo>
                    <a:pt x="10335" y="1"/>
                  </a:moveTo>
                  <a:cubicBezTo>
                    <a:pt x="8509" y="5186"/>
                    <a:pt x="3257" y="18279"/>
                    <a:pt x="389" y="18279"/>
                  </a:cubicBezTo>
                  <a:cubicBezTo>
                    <a:pt x="298" y="18279"/>
                    <a:pt x="209" y="18265"/>
                    <a:pt x="122" y="18238"/>
                  </a:cubicBezTo>
                  <a:lnTo>
                    <a:pt x="1" y="18633"/>
                  </a:lnTo>
                  <a:cubicBezTo>
                    <a:pt x="153" y="18664"/>
                    <a:pt x="274" y="18664"/>
                    <a:pt x="396" y="18664"/>
                  </a:cubicBezTo>
                  <a:cubicBezTo>
                    <a:pt x="1977" y="18664"/>
                    <a:pt x="4074" y="15715"/>
                    <a:pt x="6810" y="9728"/>
                  </a:cubicBezTo>
                  <a:cubicBezTo>
                    <a:pt x="8937" y="5047"/>
                    <a:pt x="10670" y="153"/>
                    <a:pt x="10670" y="123"/>
                  </a:cubicBezTo>
                  <a:lnTo>
                    <a:pt x="10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2"/>
            <p:cNvSpPr/>
            <p:nvPr/>
          </p:nvSpPr>
          <p:spPr>
            <a:xfrm>
              <a:off x="8287475" y="2536069"/>
              <a:ext cx="117050" cy="288775"/>
            </a:xfrm>
            <a:custGeom>
              <a:avLst/>
              <a:gdLst/>
              <a:ahLst/>
              <a:cxnLst/>
              <a:rect l="l" t="t" r="r" b="b"/>
              <a:pathLst>
                <a:path w="4682" h="11551" extrusionOk="0">
                  <a:moveTo>
                    <a:pt x="4317" y="0"/>
                  </a:moveTo>
                  <a:lnTo>
                    <a:pt x="1" y="11399"/>
                  </a:lnTo>
                  <a:lnTo>
                    <a:pt x="365" y="11551"/>
                  </a:lnTo>
                  <a:lnTo>
                    <a:pt x="4682" y="152"/>
                  </a:ln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2"/>
            <p:cNvSpPr/>
            <p:nvPr/>
          </p:nvSpPr>
          <p:spPr>
            <a:xfrm>
              <a:off x="7896900" y="2806594"/>
              <a:ext cx="181625" cy="182375"/>
            </a:xfrm>
            <a:custGeom>
              <a:avLst/>
              <a:gdLst/>
              <a:ahLst/>
              <a:cxnLst/>
              <a:rect l="l" t="t" r="r" b="b"/>
              <a:pathLst>
                <a:path w="7265" h="7295" extrusionOk="0">
                  <a:moveTo>
                    <a:pt x="274" y="0"/>
                  </a:moveTo>
                  <a:lnTo>
                    <a:pt x="0" y="274"/>
                  </a:lnTo>
                  <a:lnTo>
                    <a:pt x="7022" y="7295"/>
                  </a:lnTo>
                  <a:lnTo>
                    <a:pt x="7265" y="702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2"/>
            <p:cNvSpPr/>
            <p:nvPr/>
          </p:nvSpPr>
          <p:spPr>
            <a:xfrm>
              <a:off x="8016950" y="2088119"/>
              <a:ext cx="159600" cy="94625"/>
            </a:xfrm>
            <a:custGeom>
              <a:avLst/>
              <a:gdLst/>
              <a:ahLst/>
              <a:cxnLst/>
              <a:rect l="l" t="t" r="r" b="b"/>
              <a:pathLst>
                <a:path w="6384" h="3785" extrusionOk="0">
                  <a:moveTo>
                    <a:pt x="3854" y="0"/>
                  </a:moveTo>
                  <a:cubicBezTo>
                    <a:pt x="3337" y="0"/>
                    <a:pt x="2771" y="94"/>
                    <a:pt x="2189" y="350"/>
                  </a:cubicBezTo>
                  <a:cubicBezTo>
                    <a:pt x="1" y="1353"/>
                    <a:pt x="609" y="3298"/>
                    <a:pt x="761" y="3663"/>
                  </a:cubicBezTo>
                  <a:cubicBezTo>
                    <a:pt x="761" y="3663"/>
                    <a:pt x="1058" y="3784"/>
                    <a:pt x="1742" y="3784"/>
                  </a:cubicBezTo>
                  <a:cubicBezTo>
                    <a:pt x="2085" y="3784"/>
                    <a:pt x="2524" y="3754"/>
                    <a:pt x="3071" y="3663"/>
                  </a:cubicBezTo>
                  <a:cubicBezTo>
                    <a:pt x="4651" y="3389"/>
                    <a:pt x="4803" y="1353"/>
                    <a:pt x="6384" y="745"/>
                  </a:cubicBezTo>
                  <a:cubicBezTo>
                    <a:pt x="6384" y="745"/>
                    <a:pt x="5309" y="0"/>
                    <a:pt x="38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2"/>
            <p:cNvSpPr/>
            <p:nvPr/>
          </p:nvSpPr>
          <p:spPr>
            <a:xfrm>
              <a:off x="8096750" y="2222219"/>
              <a:ext cx="58525" cy="59300"/>
            </a:xfrm>
            <a:custGeom>
              <a:avLst/>
              <a:gdLst/>
              <a:ahLst/>
              <a:cxnLst/>
              <a:rect l="l" t="t" r="r" b="b"/>
              <a:pathLst>
                <a:path w="2341" h="2372" extrusionOk="0">
                  <a:moveTo>
                    <a:pt x="1155" y="1"/>
                  </a:moveTo>
                  <a:cubicBezTo>
                    <a:pt x="517" y="1"/>
                    <a:pt x="0" y="548"/>
                    <a:pt x="0" y="1186"/>
                  </a:cubicBezTo>
                  <a:cubicBezTo>
                    <a:pt x="0" y="1825"/>
                    <a:pt x="517" y="2372"/>
                    <a:pt x="1155" y="2372"/>
                  </a:cubicBezTo>
                  <a:cubicBezTo>
                    <a:pt x="1824" y="2372"/>
                    <a:pt x="2341" y="1825"/>
                    <a:pt x="2341" y="1186"/>
                  </a:cubicBezTo>
                  <a:cubicBezTo>
                    <a:pt x="2341" y="548"/>
                    <a:pt x="1824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8038225" y="2222219"/>
              <a:ext cx="51700" cy="59300"/>
            </a:xfrm>
            <a:custGeom>
              <a:avLst/>
              <a:gdLst/>
              <a:ahLst/>
              <a:cxnLst/>
              <a:rect l="l" t="t" r="r" b="b"/>
              <a:pathLst>
                <a:path w="2068" h="2372" extrusionOk="0">
                  <a:moveTo>
                    <a:pt x="1034" y="1"/>
                  </a:moveTo>
                  <a:cubicBezTo>
                    <a:pt x="457" y="1"/>
                    <a:pt x="1" y="548"/>
                    <a:pt x="1" y="1186"/>
                  </a:cubicBezTo>
                  <a:cubicBezTo>
                    <a:pt x="1" y="1825"/>
                    <a:pt x="457" y="2372"/>
                    <a:pt x="1034" y="2372"/>
                  </a:cubicBezTo>
                  <a:cubicBezTo>
                    <a:pt x="1612" y="2372"/>
                    <a:pt x="2068" y="1825"/>
                    <a:pt x="2068" y="1186"/>
                  </a:cubicBezTo>
                  <a:cubicBezTo>
                    <a:pt x="2068" y="548"/>
                    <a:pt x="1612" y="1"/>
                    <a:pt x="1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2"/>
            <p:cNvSpPr/>
            <p:nvPr/>
          </p:nvSpPr>
          <p:spPr>
            <a:xfrm flipH="1">
              <a:off x="6329112" y="2882369"/>
              <a:ext cx="152041" cy="152017"/>
            </a:xfrm>
            <a:custGeom>
              <a:avLst/>
              <a:gdLst/>
              <a:ahLst/>
              <a:cxnLst/>
              <a:rect l="l" t="t" r="r" b="b"/>
              <a:pathLst>
                <a:path w="6339" h="6338" extrusionOk="0">
                  <a:moveTo>
                    <a:pt x="3170" y="0"/>
                  </a:moveTo>
                  <a:cubicBezTo>
                    <a:pt x="1435" y="0"/>
                    <a:pt x="1" y="1434"/>
                    <a:pt x="1" y="3169"/>
                  </a:cubicBezTo>
                  <a:cubicBezTo>
                    <a:pt x="1" y="4937"/>
                    <a:pt x="1435" y="6338"/>
                    <a:pt x="3170" y="6338"/>
                  </a:cubicBezTo>
                  <a:cubicBezTo>
                    <a:pt x="4938" y="6338"/>
                    <a:pt x="6339" y="4937"/>
                    <a:pt x="6339" y="3169"/>
                  </a:cubicBezTo>
                  <a:cubicBezTo>
                    <a:pt x="6339" y="1434"/>
                    <a:pt x="4938" y="0"/>
                    <a:pt x="3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AECABB9-D594-D35B-F4E6-3856F8EB22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73"/>
    </mc:Choice>
    <mc:Fallback>
      <p:transition spd="slow" advTm="10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3"/>
          <p:cNvSpPr txBox="1">
            <a:spLocks noGrp="1"/>
          </p:cNvSpPr>
          <p:nvPr>
            <p:ph type="title"/>
          </p:nvPr>
        </p:nvSpPr>
        <p:spPr>
          <a:xfrm>
            <a:off x="720000" y="401875"/>
            <a:ext cx="373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3"/>
          <p:cNvSpPr txBox="1">
            <a:spLocks noGrp="1"/>
          </p:cNvSpPr>
          <p:nvPr>
            <p:ph type="body" idx="1"/>
          </p:nvPr>
        </p:nvSpPr>
        <p:spPr>
          <a:xfrm>
            <a:off x="720000" y="1160850"/>
            <a:ext cx="3735900" cy="282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>
                <a:solidFill>
                  <a:schemeClr val="dk1"/>
                </a:solidFill>
              </a:rPr>
              <a:t>Augmented Dickey-Fuller (ADF) Test is used to test for the stationarity of the data</a:t>
            </a:r>
            <a:endParaRPr sz="13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300">
                <a:solidFill>
                  <a:schemeClr val="dk1"/>
                </a:solidFill>
              </a:rPr>
              <a:t>Addressed non-stationarity using differencing.</a:t>
            </a:r>
            <a:endParaRPr sz="13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300">
                <a:solidFill>
                  <a:schemeClr val="dk1"/>
                </a:solidFill>
              </a:rPr>
              <a:t>Applied log transformation for variance stabilization.</a:t>
            </a:r>
            <a:endParaRPr sz="13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300">
                <a:solidFill>
                  <a:schemeClr val="dk1"/>
                </a:solidFill>
              </a:rPr>
              <a:t>Decomposed data to identify trend, seasonality, and residuals.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300">
              <a:solidFill>
                <a:schemeClr val="dk1"/>
              </a:solidFill>
            </a:endParaRPr>
          </a:p>
        </p:txBody>
      </p:sp>
      <p:pic>
        <p:nvPicPr>
          <p:cNvPr id="774" name="Google Shape;77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3175" y="339450"/>
            <a:ext cx="3350550" cy="220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2763" y="2682850"/>
            <a:ext cx="3331369" cy="219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71B1D06-4BF6-11EB-14DF-A1430C0294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62"/>
    </mc:Choice>
    <mc:Fallback>
      <p:transition spd="slow" advTm="41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34"/>
          <p:cNvGrpSpPr/>
          <p:nvPr/>
        </p:nvGrpSpPr>
        <p:grpSpPr>
          <a:xfrm>
            <a:off x="5035081" y="2476637"/>
            <a:ext cx="2328872" cy="2124099"/>
            <a:chOff x="5035081" y="2476637"/>
            <a:chExt cx="2328872" cy="2124099"/>
          </a:xfrm>
        </p:grpSpPr>
        <p:grpSp>
          <p:nvGrpSpPr>
            <p:cNvPr id="781" name="Google Shape;781;p34"/>
            <p:cNvGrpSpPr/>
            <p:nvPr/>
          </p:nvGrpSpPr>
          <p:grpSpPr>
            <a:xfrm>
              <a:off x="5035081" y="2476637"/>
              <a:ext cx="2328872" cy="2124099"/>
              <a:chOff x="7836275" y="449250"/>
              <a:chExt cx="1901275" cy="1734100"/>
            </a:xfrm>
          </p:grpSpPr>
          <p:sp>
            <p:nvSpPr>
              <p:cNvPr id="782" name="Google Shape;782;p34"/>
              <p:cNvSpPr/>
              <p:nvPr/>
            </p:nvSpPr>
            <p:spPr>
              <a:xfrm>
                <a:off x="8482950" y="1697750"/>
                <a:ext cx="607925" cy="429375"/>
              </a:xfrm>
              <a:custGeom>
                <a:avLst/>
                <a:gdLst/>
                <a:ahLst/>
                <a:cxnLst/>
                <a:rect l="l" t="t" r="r" b="b"/>
                <a:pathLst>
                  <a:path w="24317" h="17175" extrusionOk="0">
                    <a:moveTo>
                      <a:pt x="24317" y="1"/>
                    </a:moveTo>
                    <a:lnTo>
                      <a:pt x="0" y="1490"/>
                    </a:lnTo>
                    <a:lnTo>
                      <a:pt x="0" y="17174"/>
                    </a:lnTo>
                    <a:lnTo>
                      <a:pt x="24317" y="17174"/>
                    </a:lnTo>
                    <a:lnTo>
                      <a:pt x="2431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7836275" y="449250"/>
                <a:ext cx="1901275" cy="1426350"/>
              </a:xfrm>
              <a:custGeom>
                <a:avLst/>
                <a:gdLst/>
                <a:ahLst/>
                <a:cxnLst/>
                <a:rect l="l" t="t" r="r" b="b"/>
                <a:pathLst>
                  <a:path w="76051" h="57054" extrusionOk="0">
                    <a:moveTo>
                      <a:pt x="3466" y="1"/>
                    </a:moveTo>
                    <a:cubicBezTo>
                      <a:pt x="1551" y="1"/>
                      <a:pt x="1" y="1581"/>
                      <a:pt x="1" y="3466"/>
                    </a:cubicBezTo>
                    <a:lnTo>
                      <a:pt x="1" y="53588"/>
                    </a:lnTo>
                    <a:cubicBezTo>
                      <a:pt x="1" y="55473"/>
                      <a:pt x="1551" y="57053"/>
                      <a:pt x="3466" y="57053"/>
                    </a:cubicBezTo>
                    <a:lnTo>
                      <a:pt x="72616" y="57053"/>
                    </a:lnTo>
                    <a:cubicBezTo>
                      <a:pt x="74501" y="57053"/>
                      <a:pt x="76051" y="55473"/>
                      <a:pt x="76051" y="53588"/>
                    </a:cubicBezTo>
                    <a:lnTo>
                      <a:pt x="76051" y="3466"/>
                    </a:lnTo>
                    <a:cubicBezTo>
                      <a:pt x="76051" y="1581"/>
                      <a:pt x="74501" y="1"/>
                      <a:pt x="726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7907700" y="513850"/>
                <a:ext cx="1758425" cy="1005350"/>
              </a:xfrm>
              <a:custGeom>
                <a:avLst/>
                <a:gdLst/>
                <a:ahLst/>
                <a:cxnLst/>
                <a:rect l="l" t="t" r="r" b="b"/>
                <a:pathLst>
                  <a:path w="70337" h="40214" extrusionOk="0">
                    <a:moveTo>
                      <a:pt x="1" y="1"/>
                    </a:moveTo>
                    <a:lnTo>
                      <a:pt x="1" y="40214"/>
                    </a:lnTo>
                    <a:lnTo>
                      <a:pt x="70336" y="40214"/>
                    </a:lnTo>
                    <a:lnTo>
                      <a:pt x="703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7907700" y="514600"/>
                <a:ext cx="1759175" cy="1004600"/>
              </a:xfrm>
              <a:custGeom>
                <a:avLst/>
                <a:gdLst/>
                <a:ahLst/>
                <a:cxnLst/>
                <a:rect l="l" t="t" r="r" b="b"/>
                <a:pathLst>
                  <a:path w="70367" h="40184" extrusionOk="0">
                    <a:moveTo>
                      <a:pt x="1" y="1"/>
                    </a:moveTo>
                    <a:lnTo>
                      <a:pt x="1" y="40184"/>
                    </a:lnTo>
                    <a:lnTo>
                      <a:pt x="70367" y="40184"/>
                    </a:lnTo>
                    <a:lnTo>
                      <a:pt x="70367" y="39606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4"/>
              <p:cNvSpPr/>
              <p:nvPr/>
            </p:nvSpPr>
            <p:spPr>
              <a:xfrm>
                <a:off x="8206350" y="2080750"/>
                <a:ext cx="11679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6719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lnTo>
                      <a:pt x="44652" y="4104"/>
                    </a:lnTo>
                    <a:cubicBezTo>
                      <a:pt x="45807" y="4104"/>
                      <a:pt x="46719" y="3192"/>
                      <a:pt x="46719" y="2037"/>
                    </a:cubicBezTo>
                    <a:cubicBezTo>
                      <a:pt x="46719" y="912"/>
                      <a:pt x="45807" y="0"/>
                      <a:pt x="446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7" name="Google Shape;787;p34"/>
            <p:cNvGrpSpPr/>
            <p:nvPr/>
          </p:nvGrpSpPr>
          <p:grpSpPr>
            <a:xfrm>
              <a:off x="5616674" y="2589317"/>
              <a:ext cx="1000549" cy="1192261"/>
              <a:chOff x="1565450" y="1196900"/>
              <a:chExt cx="3034725" cy="3616200"/>
            </a:xfrm>
          </p:grpSpPr>
          <p:sp>
            <p:nvSpPr>
              <p:cNvPr id="788" name="Google Shape;788;p34"/>
              <p:cNvSpPr/>
              <p:nvPr/>
            </p:nvSpPr>
            <p:spPr>
              <a:xfrm>
                <a:off x="1565450" y="1196900"/>
                <a:ext cx="3034725" cy="3616200"/>
              </a:xfrm>
              <a:custGeom>
                <a:avLst/>
                <a:gdLst/>
                <a:ahLst/>
                <a:cxnLst/>
                <a:rect l="l" t="t" r="r" b="b"/>
                <a:pathLst>
                  <a:path w="121389" h="144648" extrusionOk="0">
                    <a:moveTo>
                      <a:pt x="67239" y="0"/>
                    </a:moveTo>
                    <a:cubicBezTo>
                      <a:pt x="66801" y="0"/>
                      <a:pt x="66360" y="3"/>
                      <a:pt x="65914" y="10"/>
                    </a:cubicBezTo>
                    <a:cubicBezTo>
                      <a:pt x="10475" y="810"/>
                      <a:pt x="11642" y="41673"/>
                      <a:pt x="11843" y="53315"/>
                    </a:cubicBezTo>
                    <a:cubicBezTo>
                      <a:pt x="12043" y="64923"/>
                      <a:pt x="1" y="72495"/>
                      <a:pt x="1" y="76331"/>
                    </a:cubicBezTo>
                    <a:cubicBezTo>
                      <a:pt x="1" y="79667"/>
                      <a:pt x="14111" y="82936"/>
                      <a:pt x="10875" y="88540"/>
                    </a:cubicBezTo>
                    <a:cubicBezTo>
                      <a:pt x="9374" y="91108"/>
                      <a:pt x="8440" y="93710"/>
                      <a:pt x="12810" y="95111"/>
                    </a:cubicBezTo>
                    <a:cubicBezTo>
                      <a:pt x="8774" y="97213"/>
                      <a:pt x="9808" y="100915"/>
                      <a:pt x="12310" y="101749"/>
                    </a:cubicBezTo>
                    <a:cubicBezTo>
                      <a:pt x="13377" y="102116"/>
                      <a:pt x="13977" y="103284"/>
                      <a:pt x="13677" y="104385"/>
                    </a:cubicBezTo>
                    <a:cubicBezTo>
                      <a:pt x="9882" y="119244"/>
                      <a:pt x="19019" y="120212"/>
                      <a:pt x="27917" y="120212"/>
                    </a:cubicBezTo>
                    <a:cubicBezTo>
                      <a:pt x="29250" y="120212"/>
                      <a:pt x="30577" y="120190"/>
                      <a:pt x="31854" y="120190"/>
                    </a:cubicBezTo>
                    <a:cubicBezTo>
                      <a:pt x="33517" y="120190"/>
                      <a:pt x="35096" y="120227"/>
                      <a:pt x="36493" y="120396"/>
                    </a:cubicBezTo>
                    <a:cubicBezTo>
                      <a:pt x="46534" y="121597"/>
                      <a:pt x="43132" y="144613"/>
                      <a:pt x="43132" y="144613"/>
                    </a:cubicBezTo>
                    <a:cubicBezTo>
                      <a:pt x="43132" y="144613"/>
                      <a:pt x="67626" y="144563"/>
                      <a:pt x="86607" y="144563"/>
                    </a:cubicBezTo>
                    <a:cubicBezTo>
                      <a:pt x="98470" y="144563"/>
                      <a:pt x="108181" y="144583"/>
                      <a:pt x="108411" y="144647"/>
                    </a:cubicBezTo>
                    <a:cubicBezTo>
                      <a:pt x="108412" y="144647"/>
                      <a:pt x="108413" y="144647"/>
                      <a:pt x="108414" y="144647"/>
                    </a:cubicBezTo>
                    <a:cubicBezTo>
                      <a:pt x="108992" y="144647"/>
                      <a:pt x="102207" y="87572"/>
                      <a:pt x="102207" y="87572"/>
                    </a:cubicBezTo>
                    <a:cubicBezTo>
                      <a:pt x="102207" y="87572"/>
                      <a:pt x="115016" y="68726"/>
                      <a:pt x="117218" y="58718"/>
                    </a:cubicBezTo>
                    <a:cubicBezTo>
                      <a:pt x="119402" y="48758"/>
                      <a:pt x="121389" y="0"/>
                      <a:pt x="6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4"/>
              <p:cNvSpPr/>
              <p:nvPr/>
            </p:nvSpPr>
            <p:spPr>
              <a:xfrm>
                <a:off x="1955733" y="1325071"/>
                <a:ext cx="2453450" cy="2312108"/>
              </a:xfrm>
              <a:custGeom>
                <a:avLst/>
                <a:gdLst/>
                <a:ahLst/>
                <a:cxnLst/>
                <a:rect l="l" t="t" r="r" b="b"/>
                <a:pathLst>
                  <a:path w="98138" h="98137" extrusionOk="0">
                    <a:moveTo>
                      <a:pt x="49069" y="0"/>
                    </a:moveTo>
                    <a:cubicBezTo>
                      <a:pt x="21950" y="0"/>
                      <a:pt x="1" y="21949"/>
                      <a:pt x="1" y="49069"/>
                    </a:cubicBezTo>
                    <a:cubicBezTo>
                      <a:pt x="1" y="76188"/>
                      <a:pt x="21950" y="98137"/>
                      <a:pt x="49069" y="98137"/>
                    </a:cubicBezTo>
                    <a:cubicBezTo>
                      <a:pt x="76155" y="98137"/>
                      <a:pt x="98138" y="76188"/>
                      <a:pt x="98138" y="49069"/>
                    </a:cubicBezTo>
                    <a:cubicBezTo>
                      <a:pt x="98138" y="21949"/>
                      <a:pt x="76155" y="0"/>
                      <a:pt x="490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4"/>
              <p:cNvSpPr/>
              <p:nvPr/>
            </p:nvSpPr>
            <p:spPr>
              <a:xfrm>
                <a:off x="1901800" y="1437122"/>
                <a:ext cx="2509875" cy="1717150"/>
              </a:xfrm>
              <a:custGeom>
                <a:avLst/>
                <a:gdLst/>
                <a:ahLst/>
                <a:cxnLst/>
                <a:rect l="l" t="t" r="r" b="b"/>
                <a:pathLst>
                  <a:path w="100395" h="68686" extrusionOk="0">
                    <a:moveTo>
                      <a:pt x="44310" y="0"/>
                    </a:moveTo>
                    <a:cubicBezTo>
                      <a:pt x="42124" y="0"/>
                      <a:pt x="40008" y="1108"/>
                      <a:pt x="39084" y="3955"/>
                    </a:cubicBezTo>
                    <a:cubicBezTo>
                      <a:pt x="37935" y="2238"/>
                      <a:pt x="35477" y="1270"/>
                      <a:pt x="33013" y="1270"/>
                    </a:cubicBezTo>
                    <a:cubicBezTo>
                      <a:pt x="29830" y="1270"/>
                      <a:pt x="26637" y="2886"/>
                      <a:pt x="26242" y="6590"/>
                    </a:cubicBezTo>
                    <a:cubicBezTo>
                      <a:pt x="25732" y="6190"/>
                      <a:pt x="25009" y="6002"/>
                      <a:pt x="24196" y="6002"/>
                    </a:cubicBezTo>
                    <a:cubicBezTo>
                      <a:pt x="20808" y="6002"/>
                      <a:pt x="15867" y="9267"/>
                      <a:pt x="18369" y="14029"/>
                    </a:cubicBezTo>
                    <a:cubicBezTo>
                      <a:pt x="17796" y="13703"/>
                      <a:pt x="17134" y="13551"/>
                      <a:pt x="16443" y="13551"/>
                    </a:cubicBezTo>
                    <a:cubicBezTo>
                      <a:pt x="12753" y="13551"/>
                      <a:pt x="8220" y="17857"/>
                      <a:pt x="11731" y="22802"/>
                    </a:cubicBezTo>
                    <a:cubicBezTo>
                      <a:pt x="11731" y="22802"/>
                      <a:pt x="5527" y="25270"/>
                      <a:pt x="8296" y="31141"/>
                    </a:cubicBezTo>
                    <a:cubicBezTo>
                      <a:pt x="1" y="38221"/>
                      <a:pt x="5406" y="53105"/>
                      <a:pt x="16847" y="53105"/>
                    </a:cubicBezTo>
                    <a:cubicBezTo>
                      <a:pt x="17966" y="53105"/>
                      <a:pt x="19143" y="52963"/>
                      <a:pt x="20371" y="52656"/>
                    </a:cubicBezTo>
                    <a:lnTo>
                      <a:pt x="20371" y="52656"/>
                    </a:lnTo>
                    <a:cubicBezTo>
                      <a:pt x="20195" y="60279"/>
                      <a:pt x="26020" y="64191"/>
                      <a:pt x="32774" y="64191"/>
                    </a:cubicBezTo>
                    <a:cubicBezTo>
                      <a:pt x="37546" y="64191"/>
                      <a:pt x="42781" y="62238"/>
                      <a:pt x="46690" y="58260"/>
                    </a:cubicBezTo>
                    <a:cubicBezTo>
                      <a:pt x="48366" y="61102"/>
                      <a:pt x="52622" y="63079"/>
                      <a:pt x="57056" y="63079"/>
                    </a:cubicBezTo>
                    <a:cubicBezTo>
                      <a:pt x="59858" y="63079"/>
                      <a:pt x="62731" y="62289"/>
                      <a:pt x="65069" y="60429"/>
                    </a:cubicBezTo>
                    <a:cubicBezTo>
                      <a:pt x="65069" y="62469"/>
                      <a:pt x="68130" y="65861"/>
                      <a:pt x="72538" y="65861"/>
                    </a:cubicBezTo>
                    <a:cubicBezTo>
                      <a:pt x="74474" y="65861"/>
                      <a:pt x="76669" y="65207"/>
                      <a:pt x="78979" y="63498"/>
                    </a:cubicBezTo>
                    <a:cubicBezTo>
                      <a:pt x="80690" y="67213"/>
                      <a:pt x="83447" y="68685"/>
                      <a:pt x="86059" y="68685"/>
                    </a:cubicBezTo>
                    <a:cubicBezTo>
                      <a:pt x="90273" y="68685"/>
                      <a:pt x="94113" y="64856"/>
                      <a:pt x="92589" y="60429"/>
                    </a:cubicBezTo>
                    <a:cubicBezTo>
                      <a:pt x="95058" y="59194"/>
                      <a:pt x="98160" y="55625"/>
                      <a:pt x="94290" y="49021"/>
                    </a:cubicBezTo>
                    <a:cubicBezTo>
                      <a:pt x="97493" y="48587"/>
                      <a:pt x="100395" y="43116"/>
                      <a:pt x="95758" y="38213"/>
                    </a:cubicBezTo>
                    <a:cubicBezTo>
                      <a:pt x="95758" y="38213"/>
                      <a:pt x="98060" y="30574"/>
                      <a:pt x="91989" y="27505"/>
                    </a:cubicBezTo>
                    <a:cubicBezTo>
                      <a:pt x="91989" y="27505"/>
                      <a:pt x="93089" y="19333"/>
                      <a:pt x="85818" y="18532"/>
                    </a:cubicBezTo>
                    <a:cubicBezTo>
                      <a:pt x="86431" y="14021"/>
                      <a:pt x="82710" y="10579"/>
                      <a:pt x="78328" y="10579"/>
                    </a:cubicBezTo>
                    <a:cubicBezTo>
                      <a:pt x="77233" y="10579"/>
                      <a:pt x="76097" y="10793"/>
                      <a:pt x="74977" y="11260"/>
                    </a:cubicBezTo>
                    <a:cubicBezTo>
                      <a:pt x="74733" y="7924"/>
                      <a:pt x="71964" y="4996"/>
                      <a:pt x="68553" y="4996"/>
                    </a:cubicBezTo>
                    <a:cubicBezTo>
                      <a:pt x="67293" y="4996"/>
                      <a:pt x="65944" y="5396"/>
                      <a:pt x="64602" y="6323"/>
                    </a:cubicBezTo>
                    <a:cubicBezTo>
                      <a:pt x="63867" y="4277"/>
                      <a:pt x="60470" y="1519"/>
                      <a:pt x="56333" y="1519"/>
                    </a:cubicBezTo>
                    <a:cubicBezTo>
                      <a:pt x="54467" y="1519"/>
                      <a:pt x="52450" y="2080"/>
                      <a:pt x="50459" y="3521"/>
                    </a:cubicBezTo>
                    <a:cubicBezTo>
                      <a:pt x="49507" y="1509"/>
                      <a:pt x="46861" y="0"/>
                      <a:pt x="44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4"/>
              <p:cNvSpPr/>
              <p:nvPr/>
            </p:nvSpPr>
            <p:spPr>
              <a:xfrm>
                <a:off x="3305025" y="2598422"/>
                <a:ext cx="740550" cy="236850"/>
              </a:xfrm>
              <a:custGeom>
                <a:avLst/>
                <a:gdLst/>
                <a:ahLst/>
                <a:cxnLst/>
                <a:rect l="l" t="t" r="r" b="b"/>
                <a:pathLst>
                  <a:path w="29622" h="9474" fill="none" extrusionOk="0">
                    <a:moveTo>
                      <a:pt x="28154" y="0"/>
                    </a:moveTo>
                    <a:cubicBezTo>
                      <a:pt x="29622" y="5604"/>
                      <a:pt x="24518" y="9473"/>
                      <a:pt x="18347" y="7939"/>
                    </a:cubicBezTo>
                    <a:cubicBezTo>
                      <a:pt x="12176" y="6405"/>
                      <a:pt x="3103" y="7072"/>
                      <a:pt x="1" y="827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4"/>
              <p:cNvSpPr/>
              <p:nvPr/>
            </p:nvSpPr>
            <p:spPr>
              <a:xfrm>
                <a:off x="3434300" y="2526697"/>
                <a:ext cx="77575" cy="1759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039" fill="none" extrusionOk="0">
                    <a:moveTo>
                      <a:pt x="3102" y="0"/>
                    </a:moveTo>
                    <a:cubicBezTo>
                      <a:pt x="3102" y="0"/>
                      <a:pt x="0" y="1668"/>
                      <a:pt x="1234" y="7039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34"/>
              <p:cNvSpPr/>
              <p:nvPr/>
            </p:nvSpPr>
            <p:spPr>
              <a:xfrm>
                <a:off x="3046525" y="2108897"/>
                <a:ext cx="861450" cy="607950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24318" fill="none" extrusionOk="0">
                    <a:moveTo>
                      <a:pt x="24518" y="0"/>
                    </a:moveTo>
                    <a:cubicBezTo>
                      <a:pt x="32690" y="0"/>
                      <a:pt x="34458" y="6805"/>
                      <a:pt x="33824" y="9440"/>
                    </a:cubicBezTo>
                    <a:cubicBezTo>
                      <a:pt x="33190" y="12142"/>
                      <a:pt x="31256" y="17013"/>
                      <a:pt x="22983" y="16679"/>
                    </a:cubicBezTo>
                    <a:cubicBezTo>
                      <a:pt x="14711" y="16379"/>
                      <a:pt x="7205" y="17913"/>
                      <a:pt x="0" y="2431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34"/>
              <p:cNvSpPr/>
              <p:nvPr/>
            </p:nvSpPr>
            <p:spPr>
              <a:xfrm>
                <a:off x="3057350" y="2413272"/>
                <a:ext cx="165975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7707" fill="none" extrusionOk="0">
                    <a:moveTo>
                      <a:pt x="6639" y="7406"/>
                    </a:moveTo>
                    <a:cubicBezTo>
                      <a:pt x="3303" y="7706"/>
                      <a:pt x="1" y="3403"/>
                      <a:pt x="3403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4"/>
              <p:cNvSpPr/>
              <p:nvPr/>
            </p:nvSpPr>
            <p:spPr>
              <a:xfrm>
                <a:off x="2838025" y="2560047"/>
                <a:ext cx="492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5672" fill="none" extrusionOk="0">
                    <a:moveTo>
                      <a:pt x="1769" y="1"/>
                    </a:moveTo>
                    <a:cubicBezTo>
                      <a:pt x="1769" y="1"/>
                      <a:pt x="1969" y="4604"/>
                      <a:pt x="1" y="5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4"/>
              <p:cNvSpPr/>
              <p:nvPr/>
            </p:nvSpPr>
            <p:spPr>
              <a:xfrm>
                <a:off x="2619550" y="2459147"/>
                <a:ext cx="257700" cy="206000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8240" fill="none" extrusionOk="0">
                    <a:moveTo>
                      <a:pt x="10308" y="6872"/>
                    </a:moveTo>
                    <a:cubicBezTo>
                      <a:pt x="10308" y="6872"/>
                      <a:pt x="1635" y="82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4"/>
              <p:cNvSpPr/>
              <p:nvPr/>
            </p:nvSpPr>
            <p:spPr>
              <a:xfrm>
                <a:off x="2608700" y="2590072"/>
                <a:ext cx="87600" cy="155975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6239" fill="none" extrusionOk="0">
                    <a:moveTo>
                      <a:pt x="3503" y="0"/>
                    </a:moveTo>
                    <a:cubicBezTo>
                      <a:pt x="3503" y="0"/>
                      <a:pt x="1" y="1268"/>
                      <a:pt x="434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4"/>
              <p:cNvSpPr/>
              <p:nvPr/>
            </p:nvSpPr>
            <p:spPr>
              <a:xfrm>
                <a:off x="3384250" y="1718622"/>
                <a:ext cx="400325" cy="568750"/>
              </a:xfrm>
              <a:custGeom>
                <a:avLst/>
                <a:gdLst/>
                <a:ahLst/>
                <a:cxnLst/>
                <a:rect l="l" t="t" r="r" b="b"/>
                <a:pathLst>
                  <a:path w="16013" h="22750" fill="none" extrusionOk="0">
                    <a:moveTo>
                      <a:pt x="15645" y="0"/>
                    </a:moveTo>
                    <a:cubicBezTo>
                      <a:pt x="16012" y="4103"/>
                      <a:pt x="11776" y="7472"/>
                      <a:pt x="6505" y="7906"/>
                    </a:cubicBezTo>
                    <a:cubicBezTo>
                      <a:pt x="1268" y="8306"/>
                      <a:pt x="1" y="22750"/>
                      <a:pt x="10441" y="21482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4"/>
              <p:cNvSpPr/>
              <p:nvPr/>
            </p:nvSpPr>
            <p:spPr>
              <a:xfrm>
                <a:off x="2411050" y="2191447"/>
                <a:ext cx="974900" cy="562925"/>
              </a:xfrm>
              <a:custGeom>
                <a:avLst/>
                <a:gdLst/>
                <a:ahLst/>
                <a:cxnLst/>
                <a:rect l="l" t="t" r="r" b="b"/>
                <a:pathLst>
                  <a:path w="38996" h="22517" fill="none" extrusionOk="0">
                    <a:moveTo>
                      <a:pt x="38995" y="1"/>
                    </a:moveTo>
                    <a:cubicBezTo>
                      <a:pt x="38762" y="4004"/>
                      <a:pt x="36093" y="8040"/>
                      <a:pt x="25886" y="7406"/>
                    </a:cubicBezTo>
                    <a:cubicBezTo>
                      <a:pt x="15679" y="6772"/>
                      <a:pt x="3704" y="8674"/>
                      <a:pt x="1" y="2251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4"/>
              <p:cNvSpPr/>
              <p:nvPr/>
            </p:nvSpPr>
            <p:spPr>
              <a:xfrm>
                <a:off x="2497800" y="2766872"/>
                <a:ext cx="47535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19014" h="12109" fill="none" extrusionOk="0">
                    <a:moveTo>
                      <a:pt x="17946" y="0"/>
                    </a:moveTo>
                    <a:cubicBezTo>
                      <a:pt x="19014" y="4837"/>
                      <a:pt x="11575" y="12109"/>
                      <a:pt x="0" y="80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4"/>
              <p:cNvSpPr/>
              <p:nvPr/>
            </p:nvSpPr>
            <p:spPr>
              <a:xfrm>
                <a:off x="3023175" y="2191447"/>
                <a:ext cx="84250" cy="1876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7507" fill="none" extrusionOk="0">
                    <a:moveTo>
                      <a:pt x="2102" y="1"/>
                    </a:moveTo>
                    <a:cubicBezTo>
                      <a:pt x="2102" y="1"/>
                      <a:pt x="0" y="5371"/>
                      <a:pt x="3369" y="7506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4"/>
              <p:cNvSpPr/>
              <p:nvPr/>
            </p:nvSpPr>
            <p:spPr>
              <a:xfrm>
                <a:off x="3208300" y="1657747"/>
                <a:ext cx="240200" cy="515375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20615" fill="none" extrusionOk="0">
                    <a:moveTo>
                      <a:pt x="9607" y="0"/>
                    </a:moveTo>
                    <a:cubicBezTo>
                      <a:pt x="9607" y="0"/>
                      <a:pt x="0" y="6405"/>
                      <a:pt x="601" y="2061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4"/>
              <p:cNvSpPr/>
              <p:nvPr/>
            </p:nvSpPr>
            <p:spPr>
              <a:xfrm>
                <a:off x="2697925" y="2017172"/>
                <a:ext cx="525400" cy="1559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6238" fill="none" extrusionOk="0">
                    <a:moveTo>
                      <a:pt x="21016" y="1901"/>
                    </a:moveTo>
                    <a:cubicBezTo>
                      <a:pt x="21016" y="1901"/>
                      <a:pt x="8940" y="0"/>
                      <a:pt x="1" y="6238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4"/>
              <p:cNvSpPr/>
              <p:nvPr/>
            </p:nvSpPr>
            <p:spPr>
              <a:xfrm>
                <a:off x="2687100" y="1783672"/>
                <a:ext cx="594600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23784" h="6672" fill="none" extrusionOk="0">
                    <a:moveTo>
                      <a:pt x="23784" y="3503"/>
                    </a:moveTo>
                    <a:cubicBezTo>
                      <a:pt x="23784" y="3503"/>
                      <a:pt x="7672" y="0"/>
                      <a:pt x="0" y="667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4"/>
              <p:cNvSpPr/>
              <p:nvPr/>
            </p:nvSpPr>
            <p:spPr>
              <a:xfrm>
                <a:off x="2545325" y="1601872"/>
                <a:ext cx="742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637" fill="none" extrusionOk="0">
                    <a:moveTo>
                      <a:pt x="501" y="0"/>
                    </a:moveTo>
                    <a:cubicBezTo>
                      <a:pt x="501" y="0"/>
                      <a:pt x="0" y="3136"/>
                      <a:pt x="2969" y="463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4"/>
              <p:cNvSpPr/>
              <p:nvPr/>
            </p:nvSpPr>
            <p:spPr>
              <a:xfrm>
                <a:off x="3114900" y="1525147"/>
                <a:ext cx="190150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7606" h="9074" fill="none" extrusionOk="0">
                    <a:moveTo>
                      <a:pt x="1935" y="0"/>
                    </a:moveTo>
                    <a:cubicBezTo>
                      <a:pt x="200" y="1368"/>
                      <a:pt x="0" y="3336"/>
                      <a:pt x="601" y="4870"/>
                    </a:cubicBezTo>
                    <a:cubicBezTo>
                      <a:pt x="1235" y="6405"/>
                      <a:pt x="3836" y="9073"/>
                      <a:pt x="7606" y="9007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4"/>
              <p:cNvSpPr/>
              <p:nvPr/>
            </p:nvSpPr>
            <p:spPr>
              <a:xfrm>
                <a:off x="2109175" y="2129747"/>
                <a:ext cx="317750" cy="2185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8740" fill="none" extrusionOk="0">
                    <a:moveTo>
                      <a:pt x="12710" y="0"/>
                    </a:moveTo>
                    <a:cubicBezTo>
                      <a:pt x="11642" y="5871"/>
                      <a:pt x="3403" y="8740"/>
                      <a:pt x="1" y="3503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4"/>
              <p:cNvSpPr/>
              <p:nvPr/>
            </p:nvSpPr>
            <p:spPr>
              <a:xfrm>
                <a:off x="2244275" y="2379097"/>
                <a:ext cx="296900" cy="233525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9341" fill="none" extrusionOk="0">
                    <a:moveTo>
                      <a:pt x="11876" y="5604"/>
                    </a:moveTo>
                    <a:cubicBezTo>
                      <a:pt x="11876" y="5604"/>
                      <a:pt x="2369" y="9340"/>
                      <a:pt x="0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34"/>
              <p:cNvSpPr/>
              <p:nvPr/>
            </p:nvSpPr>
            <p:spPr>
              <a:xfrm>
                <a:off x="2423575" y="2024672"/>
                <a:ext cx="260200" cy="388625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5545" fill="none" extrusionOk="0">
                    <a:moveTo>
                      <a:pt x="10408" y="15545"/>
                    </a:moveTo>
                    <a:cubicBezTo>
                      <a:pt x="4837" y="14077"/>
                      <a:pt x="0" y="8606"/>
                      <a:pt x="7205" y="0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194250" y="1701097"/>
                <a:ext cx="733025" cy="432000"/>
              </a:xfrm>
              <a:custGeom>
                <a:avLst/>
                <a:gdLst/>
                <a:ahLst/>
                <a:cxnLst/>
                <a:rect l="l" t="t" r="r" b="b"/>
                <a:pathLst>
                  <a:path w="29321" h="17280" fill="none" extrusionOk="0">
                    <a:moveTo>
                      <a:pt x="0" y="12309"/>
                    </a:moveTo>
                    <a:cubicBezTo>
                      <a:pt x="0" y="12309"/>
                      <a:pt x="5237" y="17280"/>
                      <a:pt x="12142" y="10642"/>
                    </a:cubicBezTo>
                    <a:cubicBezTo>
                      <a:pt x="18980" y="4037"/>
                      <a:pt x="19080" y="1168"/>
                      <a:pt x="29321" y="1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4"/>
              <p:cNvSpPr/>
              <p:nvPr/>
            </p:nvSpPr>
            <p:spPr>
              <a:xfrm>
                <a:off x="3008975" y="2784372"/>
                <a:ext cx="123450" cy="1601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6406" fill="none" extrusionOk="0">
                    <a:moveTo>
                      <a:pt x="4938" y="1"/>
                    </a:moveTo>
                    <a:cubicBezTo>
                      <a:pt x="4938" y="1"/>
                      <a:pt x="2770" y="4704"/>
                      <a:pt x="1" y="6405"/>
                    </a:cubicBezTo>
                  </a:path>
                </a:pathLst>
              </a:custGeom>
              <a:noFill/>
              <a:ln w="9175" cap="flat" cmpd="sng">
                <a:solidFill>
                  <a:schemeClr val="accen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2" name="Google Shape;812;p34"/>
            <p:cNvGrpSpPr/>
            <p:nvPr/>
          </p:nvGrpSpPr>
          <p:grpSpPr>
            <a:xfrm flipH="1">
              <a:off x="6391925" y="2646986"/>
              <a:ext cx="468450" cy="326868"/>
              <a:chOff x="5299162" y="1997886"/>
              <a:chExt cx="468450" cy="326868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5333557" y="1997886"/>
                <a:ext cx="203249" cy="44828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869" extrusionOk="0">
                    <a:moveTo>
                      <a:pt x="901" y="1"/>
                    </a:moveTo>
                    <a:cubicBezTo>
                      <a:pt x="401" y="1"/>
                      <a:pt x="1" y="434"/>
                      <a:pt x="1" y="935"/>
                    </a:cubicBezTo>
                    <a:cubicBezTo>
                      <a:pt x="1" y="1435"/>
                      <a:pt x="401" y="1869"/>
                      <a:pt x="901" y="1869"/>
                    </a:cubicBezTo>
                    <a:lnTo>
                      <a:pt x="7539" y="1869"/>
                    </a:lnTo>
                    <a:cubicBezTo>
                      <a:pt x="8040" y="1869"/>
                      <a:pt x="8473" y="1468"/>
                      <a:pt x="8473" y="935"/>
                    </a:cubicBezTo>
                    <a:cubicBezTo>
                      <a:pt x="8473" y="434"/>
                      <a:pt x="8040" y="1"/>
                      <a:pt x="75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5333557" y="2087494"/>
                <a:ext cx="101624" cy="44036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1836" extrusionOk="0">
                    <a:moveTo>
                      <a:pt x="901" y="1"/>
                    </a:moveTo>
                    <a:cubicBezTo>
                      <a:pt x="401" y="1"/>
                      <a:pt x="1" y="401"/>
                      <a:pt x="1" y="901"/>
                    </a:cubicBezTo>
                    <a:cubicBezTo>
                      <a:pt x="1" y="1402"/>
                      <a:pt x="401" y="1835"/>
                      <a:pt x="901" y="1835"/>
                    </a:cubicBezTo>
                    <a:lnTo>
                      <a:pt x="3336" y="1835"/>
                    </a:lnTo>
                    <a:cubicBezTo>
                      <a:pt x="3837" y="1835"/>
                      <a:pt x="4237" y="1402"/>
                      <a:pt x="4237" y="901"/>
                    </a:cubicBezTo>
                    <a:cubicBezTo>
                      <a:pt x="4237" y="401"/>
                      <a:pt x="3837" y="1"/>
                      <a:pt x="33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5299162" y="2177102"/>
                <a:ext cx="4003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69" extrusionOk="0">
                    <a:moveTo>
                      <a:pt x="834" y="1"/>
                    </a:moveTo>
                    <a:cubicBezTo>
                      <a:pt x="400" y="1"/>
                      <a:pt x="0" y="401"/>
                      <a:pt x="0" y="835"/>
                    </a:cubicBezTo>
                    <a:cubicBezTo>
                      <a:pt x="0" y="1302"/>
                      <a:pt x="400" y="1668"/>
                      <a:pt x="834" y="1668"/>
                    </a:cubicBezTo>
                    <a:cubicBezTo>
                      <a:pt x="1301" y="1668"/>
                      <a:pt x="1668" y="1302"/>
                      <a:pt x="1668" y="835"/>
                    </a:cubicBezTo>
                    <a:cubicBezTo>
                      <a:pt x="1668" y="401"/>
                      <a:pt x="1301" y="1"/>
                      <a:pt x="8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5727582" y="2284675"/>
                <a:ext cx="4003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1" extrusionOk="0">
                    <a:moveTo>
                      <a:pt x="893" y="1"/>
                    </a:moveTo>
                    <a:cubicBezTo>
                      <a:pt x="874" y="1"/>
                      <a:pt x="854" y="1"/>
                      <a:pt x="834" y="3"/>
                    </a:cubicBezTo>
                    <a:cubicBezTo>
                      <a:pt x="401" y="3"/>
                      <a:pt x="0" y="403"/>
                      <a:pt x="0" y="837"/>
                    </a:cubicBezTo>
                    <a:cubicBezTo>
                      <a:pt x="0" y="1304"/>
                      <a:pt x="401" y="1671"/>
                      <a:pt x="834" y="1671"/>
                    </a:cubicBezTo>
                    <a:cubicBezTo>
                      <a:pt x="1301" y="1671"/>
                      <a:pt x="1668" y="1304"/>
                      <a:pt x="1668" y="837"/>
                    </a:cubicBezTo>
                    <a:cubicBezTo>
                      <a:pt x="1668" y="357"/>
                      <a:pt x="1332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4"/>
              <p:cNvSpPr/>
              <p:nvPr/>
            </p:nvSpPr>
            <p:spPr>
              <a:xfrm>
                <a:off x="5318362" y="2197099"/>
                <a:ext cx="422495" cy="107526"/>
              </a:xfrm>
              <a:custGeom>
                <a:avLst/>
                <a:gdLst/>
                <a:ahLst/>
                <a:cxnLst/>
                <a:rect l="l" t="t" r="r" b="b"/>
                <a:pathLst>
                  <a:path w="11576" h="10842" fill="none" extrusionOk="0">
                    <a:moveTo>
                      <a:pt x="1" y="1"/>
                    </a:moveTo>
                    <a:lnTo>
                      <a:pt x="11576" y="10842"/>
                    </a:lnTo>
                  </a:path>
                </a:pathLst>
              </a:custGeom>
              <a:noFill/>
              <a:ln w="8350" cap="flat" cmpd="sng">
                <a:solidFill>
                  <a:schemeClr val="dk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8" name="Google Shape;818;p34"/>
          <p:cNvSpPr txBox="1">
            <a:spLocks noGrp="1"/>
          </p:cNvSpPr>
          <p:nvPr>
            <p:ph type="title"/>
          </p:nvPr>
        </p:nvSpPr>
        <p:spPr>
          <a:xfrm>
            <a:off x="715100" y="2279275"/>
            <a:ext cx="3658800" cy="17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/>
          </a:p>
        </p:txBody>
      </p:sp>
      <p:sp>
        <p:nvSpPr>
          <p:cNvPr id="819" name="Google Shape;819;p34"/>
          <p:cNvSpPr txBox="1">
            <a:spLocks noGrp="1"/>
          </p:cNvSpPr>
          <p:nvPr>
            <p:ph type="title" idx="2"/>
          </p:nvPr>
        </p:nvSpPr>
        <p:spPr>
          <a:xfrm>
            <a:off x="715100" y="1087350"/>
            <a:ext cx="1248900" cy="10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820" name="Google Shape;820;p34"/>
          <p:cNvGrpSpPr/>
          <p:nvPr/>
        </p:nvGrpSpPr>
        <p:grpSpPr>
          <a:xfrm>
            <a:off x="6329112" y="1893194"/>
            <a:ext cx="2324663" cy="2715408"/>
            <a:chOff x="6329112" y="1893194"/>
            <a:chExt cx="2324663" cy="2715408"/>
          </a:xfrm>
        </p:grpSpPr>
        <p:sp>
          <p:nvSpPr>
            <p:cNvPr id="821" name="Google Shape;821;p34"/>
            <p:cNvSpPr/>
            <p:nvPr/>
          </p:nvSpPr>
          <p:spPr>
            <a:xfrm>
              <a:off x="7790500" y="4470925"/>
              <a:ext cx="226475" cy="125554"/>
            </a:xfrm>
            <a:custGeom>
              <a:avLst/>
              <a:gdLst/>
              <a:ahLst/>
              <a:cxnLst/>
              <a:rect l="l" t="t" r="r" b="b"/>
              <a:pathLst>
                <a:path w="9059" h="4459" extrusionOk="0">
                  <a:moveTo>
                    <a:pt x="9059" y="0"/>
                  </a:moveTo>
                  <a:cubicBezTo>
                    <a:pt x="9059" y="0"/>
                    <a:pt x="5047" y="578"/>
                    <a:pt x="4712" y="1064"/>
                  </a:cubicBezTo>
                  <a:cubicBezTo>
                    <a:pt x="4378" y="1611"/>
                    <a:pt x="1" y="4195"/>
                    <a:pt x="396" y="4377"/>
                  </a:cubicBezTo>
                  <a:cubicBezTo>
                    <a:pt x="518" y="4438"/>
                    <a:pt x="1521" y="4458"/>
                    <a:pt x="2804" y="4458"/>
                  </a:cubicBezTo>
                  <a:cubicBezTo>
                    <a:pt x="5371" y="4458"/>
                    <a:pt x="9059" y="4377"/>
                    <a:pt x="9059" y="4377"/>
                  </a:cubicBezTo>
                  <a:lnTo>
                    <a:pt x="9059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8238075" y="4483047"/>
              <a:ext cx="225725" cy="125554"/>
            </a:xfrm>
            <a:custGeom>
              <a:avLst/>
              <a:gdLst/>
              <a:ahLst/>
              <a:cxnLst/>
              <a:rect l="l" t="t" r="r" b="b"/>
              <a:pathLst>
                <a:path w="9029" h="4459" extrusionOk="0">
                  <a:moveTo>
                    <a:pt x="9029" y="0"/>
                  </a:moveTo>
                  <a:cubicBezTo>
                    <a:pt x="9029" y="0"/>
                    <a:pt x="5047" y="578"/>
                    <a:pt x="4712" y="1064"/>
                  </a:cubicBezTo>
                  <a:cubicBezTo>
                    <a:pt x="4348" y="1611"/>
                    <a:pt x="1" y="4195"/>
                    <a:pt x="366" y="4377"/>
                  </a:cubicBezTo>
                  <a:cubicBezTo>
                    <a:pt x="497" y="4438"/>
                    <a:pt x="1504" y="4458"/>
                    <a:pt x="2787" y="4458"/>
                  </a:cubicBezTo>
                  <a:cubicBezTo>
                    <a:pt x="5354" y="4458"/>
                    <a:pt x="9029" y="4377"/>
                    <a:pt x="9029" y="4377"/>
                  </a:cubicBezTo>
                  <a:lnTo>
                    <a:pt x="90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7960725" y="2136544"/>
              <a:ext cx="219275" cy="236400"/>
            </a:xfrm>
            <a:custGeom>
              <a:avLst/>
              <a:gdLst/>
              <a:ahLst/>
              <a:cxnLst/>
              <a:rect l="l" t="t" r="r" b="b"/>
              <a:pathLst>
                <a:path w="8771" h="9456" extrusionOk="0">
                  <a:moveTo>
                    <a:pt x="3642" y="1"/>
                  </a:moveTo>
                  <a:cubicBezTo>
                    <a:pt x="3266" y="1"/>
                    <a:pt x="3039" y="244"/>
                    <a:pt x="3071" y="814"/>
                  </a:cubicBezTo>
                  <a:cubicBezTo>
                    <a:pt x="3071" y="814"/>
                    <a:pt x="3709" y="2516"/>
                    <a:pt x="3314" y="4127"/>
                  </a:cubicBezTo>
                  <a:cubicBezTo>
                    <a:pt x="2919" y="5768"/>
                    <a:pt x="1" y="6923"/>
                    <a:pt x="3223" y="8656"/>
                  </a:cubicBezTo>
                  <a:cubicBezTo>
                    <a:pt x="4247" y="9197"/>
                    <a:pt x="5122" y="9456"/>
                    <a:pt x="5847" y="9456"/>
                  </a:cubicBezTo>
                  <a:cubicBezTo>
                    <a:pt x="7402" y="9456"/>
                    <a:pt x="8274" y="8268"/>
                    <a:pt x="8481" y="6133"/>
                  </a:cubicBezTo>
                  <a:cubicBezTo>
                    <a:pt x="8771" y="3623"/>
                    <a:pt x="5093" y="1"/>
                    <a:pt x="3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7475150" y="1893194"/>
              <a:ext cx="126175" cy="220400"/>
            </a:xfrm>
            <a:custGeom>
              <a:avLst/>
              <a:gdLst/>
              <a:ahLst/>
              <a:cxnLst/>
              <a:rect l="l" t="t" r="r" b="b"/>
              <a:pathLst>
                <a:path w="5047" h="8816" extrusionOk="0">
                  <a:moveTo>
                    <a:pt x="2919" y="1"/>
                  </a:moveTo>
                  <a:lnTo>
                    <a:pt x="2919" y="2736"/>
                  </a:lnTo>
                  <a:lnTo>
                    <a:pt x="1" y="3587"/>
                  </a:lnTo>
                  <a:lnTo>
                    <a:pt x="1217" y="8815"/>
                  </a:lnTo>
                  <a:lnTo>
                    <a:pt x="5046" y="8268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7418175" y="2064919"/>
              <a:ext cx="607175" cy="718900"/>
            </a:xfrm>
            <a:custGeom>
              <a:avLst/>
              <a:gdLst/>
              <a:ahLst/>
              <a:cxnLst/>
              <a:rect l="l" t="t" r="r" b="b"/>
              <a:pathLst>
                <a:path w="24287" h="28756" extrusionOk="0">
                  <a:moveTo>
                    <a:pt x="9848" y="1"/>
                  </a:moveTo>
                  <a:lnTo>
                    <a:pt x="608" y="882"/>
                  </a:lnTo>
                  <a:cubicBezTo>
                    <a:pt x="608" y="882"/>
                    <a:pt x="0" y="28086"/>
                    <a:pt x="2006" y="28421"/>
                  </a:cubicBezTo>
                  <a:cubicBezTo>
                    <a:pt x="4043" y="28755"/>
                    <a:pt x="21733" y="28755"/>
                    <a:pt x="21733" y="28755"/>
                  </a:cubicBezTo>
                  <a:lnTo>
                    <a:pt x="24286" y="14591"/>
                  </a:lnTo>
                  <a:lnTo>
                    <a:pt x="24286" y="14591"/>
                  </a:lnTo>
                  <a:lnTo>
                    <a:pt x="11854" y="16719"/>
                  </a:lnTo>
                  <a:lnTo>
                    <a:pt x="98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7847500" y="3153094"/>
              <a:ext cx="413400" cy="1355675"/>
            </a:xfrm>
            <a:custGeom>
              <a:avLst/>
              <a:gdLst/>
              <a:ahLst/>
              <a:cxnLst/>
              <a:rect l="l" t="t" r="r" b="b"/>
              <a:pathLst>
                <a:path w="16536" h="54227" extrusionOk="0">
                  <a:moveTo>
                    <a:pt x="3040" y="0"/>
                  </a:moveTo>
                  <a:lnTo>
                    <a:pt x="1" y="54226"/>
                  </a:lnTo>
                  <a:lnTo>
                    <a:pt x="8937" y="54226"/>
                  </a:lnTo>
                  <a:lnTo>
                    <a:pt x="16536" y="179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8188700" y="3153094"/>
              <a:ext cx="334375" cy="1355675"/>
            </a:xfrm>
            <a:custGeom>
              <a:avLst/>
              <a:gdLst/>
              <a:ahLst/>
              <a:cxnLst/>
              <a:rect l="l" t="t" r="r" b="b"/>
              <a:pathLst>
                <a:path w="13375" h="54227" extrusionOk="0">
                  <a:moveTo>
                    <a:pt x="0" y="0"/>
                  </a:moveTo>
                  <a:lnTo>
                    <a:pt x="4408" y="54226"/>
                  </a:lnTo>
                  <a:lnTo>
                    <a:pt x="13374" y="54226"/>
                  </a:lnTo>
                  <a:lnTo>
                    <a:pt x="12371" y="28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7832300" y="2222219"/>
              <a:ext cx="669500" cy="819200"/>
            </a:xfrm>
            <a:custGeom>
              <a:avLst/>
              <a:gdLst/>
              <a:ahLst/>
              <a:cxnLst/>
              <a:rect l="l" t="t" r="r" b="b"/>
              <a:pathLst>
                <a:path w="26780" h="32768" extrusionOk="0">
                  <a:moveTo>
                    <a:pt x="14591" y="1"/>
                  </a:moveTo>
                  <a:lnTo>
                    <a:pt x="11065" y="244"/>
                  </a:lnTo>
                  <a:cubicBezTo>
                    <a:pt x="11065" y="244"/>
                    <a:pt x="10791" y="7691"/>
                    <a:pt x="9606" y="7691"/>
                  </a:cubicBezTo>
                  <a:cubicBezTo>
                    <a:pt x="8420" y="7691"/>
                    <a:pt x="3040" y="10487"/>
                    <a:pt x="1520" y="11673"/>
                  </a:cubicBezTo>
                  <a:cubicBezTo>
                    <a:pt x="1" y="12858"/>
                    <a:pt x="1520" y="32767"/>
                    <a:pt x="1520" y="32767"/>
                  </a:cubicBezTo>
                  <a:lnTo>
                    <a:pt x="26779" y="32767"/>
                  </a:lnTo>
                  <a:cubicBezTo>
                    <a:pt x="26779" y="32767"/>
                    <a:pt x="25411" y="13132"/>
                    <a:pt x="24804" y="10913"/>
                  </a:cubicBezTo>
                  <a:cubicBezTo>
                    <a:pt x="24135" y="8724"/>
                    <a:pt x="17265" y="7691"/>
                    <a:pt x="16414" y="7357"/>
                  </a:cubicBezTo>
                  <a:cubicBezTo>
                    <a:pt x="15533" y="6992"/>
                    <a:pt x="14591" y="1"/>
                    <a:pt x="14591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4"/>
            <p:cNvSpPr/>
            <p:nvPr/>
          </p:nvSpPr>
          <p:spPr>
            <a:xfrm>
              <a:off x="7833075" y="2406119"/>
              <a:ext cx="661125" cy="783475"/>
            </a:xfrm>
            <a:custGeom>
              <a:avLst/>
              <a:gdLst/>
              <a:ahLst/>
              <a:cxnLst/>
              <a:rect l="l" t="t" r="r" b="b"/>
              <a:pathLst>
                <a:path w="26445" h="31339" extrusionOk="0">
                  <a:moveTo>
                    <a:pt x="16353" y="1"/>
                  </a:moveTo>
                  <a:lnTo>
                    <a:pt x="11824" y="7903"/>
                  </a:lnTo>
                  <a:lnTo>
                    <a:pt x="9544" y="335"/>
                  </a:lnTo>
                  <a:cubicBezTo>
                    <a:pt x="9544" y="335"/>
                    <a:pt x="7599" y="791"/>
                    <a:pt x="3800" y="1916"/>
                  </a:cubicBezTo>
                  <a:cubicBezTo>
                    <a:pt x="0" y="3071"/>
                    <a:pt x="2401" y="31338"/>
                    <a:pt x="2401" y="31338"/>
                  </a:cubicBezTo>
                  <a:lnTo>
                    <a:pt x="25229" y="31338"/>
                  </a:lnTo>
                  <a:cubicBezTo>
                    <a:pt x="25229" y="31338"/>
                    <a:pt x="26444" y="4347"/>
                    <a:pt x="25411" y="2706"/>
                  </a:cubicBezTo>
                  <a:cubicBezTo>
                    <a:pt x="24408" y="1095"/>
                    <a:pt x="16353" y="1"/>
                    <a:pt x="16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8056475" y="2168569"/>
              <a:ext cx="150000" cy="170700"/>
            </a:xfrm>
            <a:custGeom>
              <a:avLst/>
              <a:gdLst/>
              <a:ahLst/>
              <a:cxnLst/>
              <a:rect l="l" t="t" r="r" b="b"/>
              <a:pathLst>
                <a:path w="6000" h="6828" extrusionOk="0">
                  <a:moveTo>
                    <a:pt x="2955" y="0"/>
                  </a:moveTo>
                  <a:cubicBezTo>
                    <a:pt x="2874" y="0"/>
                    <a:pt x="2791" y="6"/>
                    <a:pt x="2706" y="19"/>
                  </a:cubicBezTo>
                  <a:cubicBezTo>
                    <a:pt x="2706" y="19"/>
                    <a:pt x="2694" y="19"/>
                    <a:pt x="2673" y="19"/>
                  </a:cubicBezTo>
                  <a:cubicBezTo>
                    <a:pt x="2394" y="19"/>
                    <a:pt x="435" y="45"/>
                    <a:pt x="152" y="779"/>
                  </a:cubicBezTo>
                  <a:cubicBezTo>
                    <a:pt x="0" y="1205"/>
                    <a:pt x="639" y="6828"/>
                    <a:pt x="1368" y="6828"/>
                  </a:cubicBezTo>
                  <a:cubicBezTo>
                    <a:pt x="1794" y="6828"/>
                    <a:pt x="4833" y="6372"/>
                    <a:pt x="5411" y="5946"/>
                  </a:cubicBezTo>
                  <a:cubicBezTo>
                    <a:pt x="5999" y="5564"/>
                    <a:pt x="5392" y="0"/>
                    <a:pt x="2955" y="0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8055725" y="2191819"/>
              <a:ext cx="92725" cy="137675"/>
            </a:xfrm>
            <a:custGeom>
              <a:avLst/>
              <a:gdLst/>
              <a:ahLst/>
              <a:cxnLst/>
              <a:rect l="l" t="t" r="r" b="b"/>
              <a:pathLst>
                <a:path w="3709" h="5507" extrusionOk="0">
                  <a:moveTo>
                    <a:pt x="493" y="1"/>
                  </a:moveTo>
                  <a:cubicBezTo>
                    <a:pt x="491" y="1"/>
                    <a:pt x="488" y="1"/>
                    <a:pt x="486" y="1"/>
                  </a:cubicBezTo>
                  <a:cubicBezTo>
                    <a:pt x="274" y="92"/>
                    <a:pt x="274" y="31"/>
                    <a:pt x="152" y="761"/>
                  </a:cubicBezTo>
                  <a:cubicBezTo>
                    <a:pt x="0" y="1490"/>
                    <a:pt x="608" y="3740"/>
                    <a:pt x="608" y="3740"/>
                  </a:cubicBezTo>
                  <a:cubicBezTo>
                    <a:pt x="608" y="3740"/>
                    <a:pt x="912" y="5411"/>
                    <a:pt x="1064" y="5472"/>
                  </a:cubicBezTo>
                  <a:cubicBezTo>
                    <a:pt x="1111" y="5496"/>
                    <a:pt x="1175" y="5507"/>
                    <a:pt x="1253" y="5507"/>
                  </a:cubicBezTo>
                  <a:cubicBezTo>
                    <a:pt x="1675" y="5507"/>
                    <a:pt x="2481" y="5175"/>
                    <a:pt x="2918" y="4712"/>
                  </a:cubicBezTo>
                  <a:cubicBezTo>
                    <a:pt x="3708" y="3892"/>
                    <a:pt x="3526" y="3618"/>
                    <a:pt x="3374" y="2858"/>
                  </a:cubicBezTo>
                  <a:cubicBezTo>
                    <a:pt x="3161" y="1642"/>
                    <a:pt x="1945" y="1308"/>
                    <a:pt x="1945" y="1308"/>
                  </a:cubicBezTo>
                  <a:cubicBezTo>
                    <a:pt x="1945" y="1308"/>
                    <a:pt x="697" y="1"/>
                    <a:pt x="493" y="1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8171500" y="2219619"/>
              <a:ext cx="35450" cy="56225"/>
            </a:xfrm>
            <a:custGeom>
              <a:avLst/>
              <a:gdLst/>
              <a:ahLst/>
              <a:cxnLst/>
              <a:rect l="l" t="t" r="r" b="b"/>
              <a:pathLst>
                <a:path w="1418" h="2249" extrusionOk="0">
                  <a:moveTo>
                    <a:pt x="817" y="1"/>
                  </a:moveTo>
                  <a:cubicBezTo>
                    <a:pt x="568" y="1"/>
                    <a:pt x="202" y="348"/>
                    <a:pt x="202" y="348"/>
                  </a:cubicBezTo>
                  <a:cubicBezTo>
                    <a:pt x="0" y="492"/>
                    <a:pt x="72" y="2249"/>
                    <a:pt x="650" y="2249"/>
                  </a:cubicBezTo>
                  <a:cubicBezTo>
                    <a:pt x="681" y="2249"/>
                    <a:pt x="714" y="2244"/>
                    <a:pt x="749" y="2233"/>
                  </a:cubicBezTo>
                  <a:cubicBezTo>
                    <a:pt x="1418" y="2050"/>
                    <a:pt x="1205" y="409"/>
                    <a:pt x="992" y="105"/>
                  </a:cubicBezTo>
                  <a:cubicBezTo>
                    <a:pt x="951" y="30"/>
                    <a:pt x="889" y="1"/>
                    <a:pt x="817" y="1"/>
                  </a:cubicBez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8267725" y="2413619"/>
              <a:ext cx="386050" cy="1348925"/>
            </a:xfrm>
            <a:custGeom>
              <a:avLst/>
              <a:gdLst/>
              <a:ahLst/>
              <a:cxnLst/>
              <a:rect l="l" t="t" r="r" b="b"/>
              <a:pathLst>
                <a:path w="15442" h="53957" extrusionOk="0">
                  <a:moveTo>
                    <a:pt x="366" y="1"/>
                  </a:moveTo>
                  <a:cubicBezTo>
                    <a:pt x="131" y="1"/>
                    <a:pt x="0" y="5"/>
                    <a:pt x="0" y="5"/>
                  </a:cubicBezTo>
                  <a:lnTo>
                    <a:pt x="2675" y="53957"/>
                  </a:lnTo>
                  <a:lnTo>
                    <a:pt x="15441" y="53501"/>
                  </a:lnTo>
                  <a:cubicBezTo>
                    <a:pt x="15441" y="53501"/>
                    <a:pt x="13527" y="7208"/>
                    <a:pt x="12493" y="4564"/>
                  </a:cubicBezTo>
                  <a:cubicBezTo>
                    <a:pt x="10791" y="241"/>
                    <a:pt x="2244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7714525" y="2414469"/>
              <a:ext cx="357175" cy="1346550"/>
            </a:xfrm>
            <a:custGeom>
              <a:avLst/>
              <a:gdLst/>
              <a:ahLst/>
              <a:cxnLst/>
              <a:rect l="l" t="t" r="r" b="b"/>
              <a:pathLst>
                <a:path w="14287" h="53862" extrusionOk="0">
                  <a:moveTo>
                    <a:pt x="14286" y="1"/>
                  </a:moveTo>
                  <a:cubicBezTo>
                    <a:pt x="14286" y="1"/>
                    <a:pt x="6201" y="1703"/>
                    <a:pt x="4438" y="3922"/>
                  </a:cubicBezTo>
                  <a:cubicBezTo>
                    <a:pt x="2675" y="6110"/>
                    <a:pt x="0" y="53862"/>
                    <a:pt x="0" y="53862"/>
                  </a:cubicBezTo>
                  <a:lnTo>
                    <a:pt x="14286" y="53862"/>
                  </a:lnTo>
                  <a:lnTo>
                    <a:pt x="14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8180325" y="2036044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41" y="1"/>
                  </a:moveTo>
                  <a:cubicBezTo>
                    <a:pt x="1034" y="1"/>
                    <a:pt x="1" y="1065"/>
                    <a:pt x="1" y="2372"/>
                  </a:cubicBezTo>
                  <a:cubicBezTo>
                    <a:pt x="1" y="3679"/>
                    <a:pt x="1034" y="4712"/>
                    <a:pt x="2341" y="4712"/>
                  </a:cubicBezTo>
                  <a:cubicBezTo>
                    <a:pt x="3648" y="4712"/>
                    <a:pt x="4712" y="3679"/>
                    <a:pt x="4712" y="2372"/>
                  </a:cubicBezTo>
                  <a:cubicBezTo>
                    <a:pt x="4712" y="1065"/>
                    <a:pt x="3648" y="1"/>
                    <a:pt x="2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8017725" y="2097494"/>
              <a:ext cx="326000" cy="272150"/>
            </a:xfrm>
            <a:custGeom>
              <a:avLst/>
              <a:gdLst/>
              <a:ahLst/>
              <a:cxnLst/>
              <a:rect l="l" t="t" r="r" b="b"/>
              <a:pathLst>
                <a:path w="13040" h="10886" extrusionOk="0">
                  <a:moveTo>
                    <a:pt x="4109" y="0"/>
                  </a:moveTo>
                  <a:cubicBezTo>
                    <a:pt x="2792" y="0"/>
                    <a:pt x="1563" y="374"/>
                    <a:pt x="1094" y="1038"/>
                  </a:cubicBezTo>
                  <a:cubicBezTo>
                    <a:pt x="0" y="2619"/>
                    <a:pt x="912" y="4017"/>
                    <a:pt x="1672" y="4595"/>
                  </a:cubicBezTo>
                  <a:cubicBezTo>
                    <a:pt x="1808" y="4693"/>
                    <a:pt x="1996" y="4731"/>
                    <a:pt x="2217" y="4731"/>
                  </a:cubicBezTo>
                  <a:cubicBezTo>
                    <a:pt x="3018" y="4731"/>
                    <a:pt x="4264" y="4228"/>
                    <a:pt x="5157" y="4228"/>
                  </a:cubicBezTo>
                  <a:cubicBezTo>
                    <a:pt x="5393" y="4228"/>
                    <a:pt x="5604" y="4263"/>
                    <a:pt x="5775" y="4352"/>
                  </a:cubicBezTo>
                  <a:cubicBezTo>
                    <a:pt x="6711" y="4878"/>
                    <a:pt x="3936" y="10886"/>
                    <a:pt x="7182" y="10886"/>
                  </a:cubicBezTo>
                  <a:cubicBezTo>
                    <a:pt x="7311" y="10886"/>
                    <a:pt x="7450" y="10876"/>
                    <a:pt x="7599" y="10856"/>
                  </a:cubicBezTo>
                  <a:cubicBezTo>
                    <a:pt x="7599" y="10856"/>
                    <a:pt x="7601" y="10856"/>
                    <a:pt x="7605" y="10856"/>
                  </a:cubicBezTo>
                  <a:cubicBezTo>
                    <a:pt x="7696" y="10856"/>
                    <a:pt x="8800" y="10828"/>
                    <a:pt x="10517" y="9519"/>
                  </a:cubicBezTo>
                  <a:cubicBezTo>
                    <a:pt x="13040" y="7573"/>
                    <a:pt x="9149" y="4838"/>
                    <a:pt x="8268" y="2193"/>
                  </a:cubicBezTo>
                  <a:cubicBezTo>
                    <a:pt x="7782" y="665"/>
                    <a:pt x="5866" y="0"/>
                    <a:pt x="4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8070900" y="2345344"/>
              <a:ext cx="89825" cy="85300"/>
            </a:xfrm>
            <a:custGeom>
              <a:avLst/>
              <a:gdLst/>
              <a:ahLst/>
              <a:cxnLst/>
              <a:rect l="l" t="t" r="r" b="b"/>
              <a:pathLst>
                <a:path w="3593" h="3412" extrusionOk="0">
                  <a:moveTo>
                    <a:pt x="2976" y="0"/>
                  </a:moveTo>
                  <a:cubicBezTo>
                    <a:pt x="2922" y="0"/>
                    <a:pt x="2863" y="20"/>
                    <a:pt x="2797" y="61"/>
                  </a:cubicBezTo>
                  <a:cubicBezTo>
                    <a:pt x="1987" y="628"/>
                    <a:pt x="1446" y="723"/>
                    <a:pt x="1176" y="723"/>
                  </a:cubicBezTo>
                  <a:cubicBezTo>
                    <a:pt x="1041" y="723"/>
                    <a:pt x="974" y="699"/>
                    <a:pt x="974" y="699"/>
                  </a:cubicBezTo>
                  <a:cubicBezTo>
                    <a:pt x="730" y="2036"/>
                    <a:pt x="1" y="2644"/>
                    <a:pt x="183" y="2736"/>
                  </a:cubicBezTo>
                  <a:cubicBezTo>
                    <a:pt x="369" y="2782"/>
                    <a:pt x="1049" y="3411"/>
                    <a:pt x="1793" y="3411"/>
                  </a:cubicBezTo>
                  <a:cubicBezTo>
                    <a:pt x="2024" y="3411"/>
                    <a:pt x="2262" y="3350"/>
                    <a:pt x="2493" y="3191"/>
                  </a:cubicBezTo>
                  <a:cubicBezTo>
                    <a:pt x="3416" y="2548"/>
                    <a:pt x="3593" y="0"/>
                    <a:pt x="2976" y="0"/>
                  </a:cubicBezTo>
                  <a:close/>
                </a:path>
              </a:pathLst>
            </a:custGeom>
            <a:solidFill>
              <a:srgbClr val="E5B6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7519225" y="2900044"/>
              <a:ext cx="562350" cy="1124675"/>
            </a:xfrm>
            <a:custGeom>
              <a:avLst/>
              <a:gdLst/>
              <a:ahLst/>
              <a:cxnLst/>
              <a:rect l="l" t="t" r="r" b="b"/>
              <a:pathLst>
                <a:path w="22494" h="44987" extrusionOk="0">
                  <a:moveTo>
                    <a:pt x="1" y="1"/>
                  </a:moveTo>
                  <a:lnTo>
                    <a:pt x="1" y="5685"/>
                  </a:lnTo>
                  <a:cubicBezTo>
                    <a:pt x="9271" y="5685"/>
                    <a:pt x="16779" y="13253"/>
                    <a:pt x="16779" y="22493"/>
                  </a:cubicBezTo>
                  <a:cubicBezTo>
                    <a:pt x="16779" y="31764"/>
                    <a:pt x="9211" y="39272"/>
                    <a:pt x="1" y="39272"/>
                  </a:cubicBezTo>
                  <a:lnTo>
                    <a:pt x="1" y="44986"/>
                  </a:lnTo>
                  <a:cubicBezTo>
                    <a:pt x="12372" y="44986"/>
                    <a:pt x="22493" y="34895"/>
                    <a:pt x="22493" y="22493"/>
                  </a:cubicBezTo>
                  <a:cubicBezTo>
                    <a:pt x="22493" y="10062"/>
                    <a:pt x="12372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7713750" y="2279219"/>
              <a:ext cx="408100" cy="407325"/>
            </a:xfrm>
            <a:custGeom>
              <a:avLst/>
              <a:gdLst/>
              <a:ahLst/>
              <a:cxnLst/>
              <a:rect l="l" t="t" r="r" b="b"/>
              <a:pathLst>
                <a:path w="16324" h="16293" extrusionOk="0">
                  <a:moveTo>
                    <a:pt x="6414" y="1"/>
                  </a:moveTo>
                  <a:lnTo>
                    <a:pt x="1" y="6384"/>
                  </a:lnTo>
                  <a:lnTo>
                    <a:pt x="9910" y="16293"/>
                  </a:lnTo>
                  <a:lnTo>
                    <a:pt x="16323" y="9909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6951600" y="3041394"/>
              <a:ext cx="408075" cy="408075"/>
            </a:xfrm>
            <a:custGeom>
              <a:avLst/>
              <a:gdLst/>
              <a:ahLst/>
              <a:cxnLst/>
              <a:rect l="l" t="t" r="r" b="b"/>
              <a:pathLst>
                <a:path w="16323" h="16323" extrusionOk="0">
                  <a:moveTo>
                    <a:pt x="6414" y="0"/>
                  </a:moveTo>
                  <a:lnTo>
                    <a:pt x="0" y="6414"/>
                  </a:lnTo>
                  <a:lnTo>
                    <a:pt x="9909" y="16323"/>
                  </a:lnTo>
                  <a:lnTo>
                    <a:pt x="16323" y="9909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6915875" y="3166019"/>
              <a:ext cx="308550" cy="308525"/>
            </a:xfrm>
            <a:custGeom>
              <a:avLst/>
              <a:gdLst/>
              <a:ahLst/>
              <a:cxnLst/>
              <a:rect l="l" t="t" r="r" b="b"/>
              <a:pathLst>
                <a:path w="12342" h="12341" extrusionOk="0">
                  <a:moveTo>
                    <a:pt x="6414" y="0"/>
                  </a:moveTo>
                  <a:lnTo>
                    <a:pt x="0" y="6414"/>
                  </a:lnTo>
                  <a:lnTo>
                    <a:pt x="5958" y="12341"/>
                  </a:lnTo>
                  <a:lnTo>
                    <a:pt x="12341" y="5958"/>
                  </a:lnTo>
                  <a:lnTo>
                    <a:pt x="6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7018450" y="2346094"/>
              <a:ext cx="1039575" cy="1039550"/>
            </a:xfrm>
            <a:custGeom>
              <a:avLst/>
              <a:gdLst/>
              <a:ahLst/>
              <a:cxnLst/>
              <a:rect l="l" t="t" r="r" b="b"/>
              <a:pathLst>
                <a:path w="41583" h="41582" extrusionOk="0">
                  <a:moveTo>
                    <a:pt x="30457" y="0"/>
                  </a:moveTo>
                  <a:lnTo>
                    <a:pt x="1" y="30457"/>
                  </a:lnTo>
                  <a:lnTo>
                    <a:pt x="11126" y="41582"/>
                  </a:lnTo>
                  <a:lnTo>
                    <a:pt x="41582" y="11125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7653725" y="2526194"/>
              <a:ext cx="211275" cy="211275"/>
            </a:xfrm>
            <a:custGeom>
              <a:avLst/>
              <a:gdLst/>
              <a:ahLst/>
              <a:cxnLst/>
              <a:rect l="l" t="t" r="r" b="b"/>
              <a:pathLst>
                <a:path w="8451" h="8451" extrusionOk="0">
                  <a:moveTo>
                    <a:pt x="4226" y="0"/>
                  </a:moveTo>
                  <a:cubicBezTo>
                    <a:pt x="1885" y="0"/>
                    <a:pt x="1" y="1885"/>
                    <a:pt x="1" y="4225"/>
                  </a:cubicBezTo>
                  <a:cubicBezTo>
                    <a:pt x="1" y="6566"/>
                    <a:pt x="1885" y="8450"/>
                    <a:pt x="4226" y="8450"/>
                  </a:cubicBezTo>
                  <a:cubicBezTo>
                    <a:pt x="6536" y="8450"/>
                    <a:pt x="8451" y="6566"/>
                    <a:pt x="8451" y="4225"/>
                  </a:cubicBezTo>
                  <a:cubicBezTo>
                    <a:pt x="8451" y="1885"/>
                    <a:pt x="6536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7467550" y="2797469"/>
              <a:ext cx="393650" cy="392875"/>
            </a:xfrm>
            <a:custGeom>
              <a:avLst/>
              <a:gdLst/>
              <a:ahLst/>
              <a:cxnLst/>
              <a:rect l="l" t="t" r="r" b="b"/>
              <a:pathLst>
                <a:path w="15746" h="15715" extrusionOk="0">
                  <a:moveTo>
                    <a:pt x="7873" y="0"/>
                  </a:moveTo>
                  <a:cubicBezTo>
                    <a:pt x="3527" y="0"/>
                    <a:pt x="1" y="3496"/>
                    <a:pt x="1" y="7842"/>
                  </a:cubicBezTo>
                  <a:cubicBezTo>
                    <a:pt x="1" y="12189"/>
                    <a:pt x="3527" y="15715"/>
                    <a:pt x="7873" y="15715"/>
                  </a:cubicBezTo>
                  <a:cubicBezTo>
                    <a:pt x="12220" y="15715"/>
                    <a:pt x="15746" y="12189"/>
                    <a:pt x="15746" y="7842"/>
                  </a:cubicBezTo>
                  <a:cubicBezTo>
                    <a:pt x="15746" y="3496"/>
                    <a:pt x="12220" y="0"/>
                    <a:pt x="7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6674225" y="4496569"/>
              <a:ext cx="1369350" cy="104150"/>
            </a:xfrm>
            <a:custGeom>
              <a:avLst/>
              <a:gdLst/>
              <a:ahLst/>
              <a:cxnLst/>
              <a:rect l="l" t="t" r="r" b="b"/>
              <a:pathLst>
                <a:path w="54774" h="4166" extrusionOk="0">
                  <a:moveTo>
                    <a:pt x="1" y="1"/>
                  </a:moveTo>
                  <a:lnTo>
                    <a:pt x="1" y="4165"/>
                  </a:lnTo>
                  <a:lnTo>
                    <a:pt x="54774" y="4165"/>
                  </a:lnTo>
                  <a:lnTo>
                    <a:pt x="54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6827725" y="3607519"/>
              <a:ext cx="691525" cy="417200"/>
            </a:xfrm>
            <a:custGeom>
              <a:avLst/>
              <a:gdLst/>
              <a:ahLst/>
              <a:cxnLst/>
              <a:rect l="l" t="t" r="r" b="b"/>
              <a:pathLst>
                <a:path w="27661" h="16688" extrusionOk="0">
                  <a:moveTo>
                    <a:pt x="1" y="0"/>
                  </a:moveTo>
                  <a:lnTo>
                    <a:pt x="1" y="5684"/>
                  </a:lnTo>
                  <a:lnTo>
                    <a:pt x="6748" y="5684"/>
                  </a:lnTo>
                  <a:lnTo>
                    <a:pt x="11156" y="16687"/>
                  </a:lnTo>
                  <a:lnTo>
                    <a:pt x="27661" y="16687"/>
                  </a:lnTo>
                  <a:lnTo>
                    <a:pt x="27661" y="10973"/>
                  </a:lnTo>
                  <a:lnTo>
                    <a:pt x="15046" y="10973"/>
                  </a:lnTo>
                  <a:lnTo>
                    <a:pt x="105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6963000" y="3816394"/>
              <a:ext cx="751550" cy="770625"/>
            </a:xfrm>
            <a:custGeom>
              <a:avLst/>
              <a:gdLst/>
              <a:ahLst/>
              <a:cxnLst/>
              <a:rect l="l" t="t" r="r" b="b"/>
              <a:pathLst>
                <a:path w="30062" h="30825" extrusionOk="0">
                  <a:moveTo>
                    <a:pt x="22947" y="0"/>
                  </a:moveTo>
                  <a:cubicBezTo>
                    <a:pt x="17949" y="0"/>
                    <a:pt x="0" y="30825"/>
                    <a:pt x="0" y="30825"/>
                  </a:cubicBezTo>
                  <a:lnTo>
                    <a:pt x="30061" y="30825"/>
                  </a:lnTo>
                  <a:lnTo>
                    <a:pt x="30061" y="6691"/>
                  </a:lnTo>
                  <a:cubicBezTo>
                    <a:pt x="30061" y="6691"/>
                    <a:pt x="30061" y="551"/>
                    <a:pt x="23040" y="4"/>
                  </a:cubicBezTo>
                  <a:cubicBezTo>
                    <a:pt x="23009" y="1"/>
                    <a:pt x="22978" y="0"/>
                    <a:pt x="22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7568625" y="2885619"/>
              <a:ext cx="210500" cy="210500"/>
            </a:xfrm>
            <a:custGeom>
              <a:avLst/>
              <a:gdLst/>
              <a:ahLst/>
              <a:cxnLst/>
              <a:rect l="l" t="t" r="r" b="b"/>
              <a:pathLst>
                <a:path w="8420" h="8420" extrusionOk="0">
                  <a:moveTo>
                    <a:pt x="4195" y="0"/>
                  </a:moveTo>
                  <a:cubicBezTo>
                    <a:pt x="1885" y="0"/>
                    <a:pt x="0" y="1885"/>
                    <a:pt x="0" y="4195"/>
                  </a:cubicBezTo>
                  <a:cubicBezTo>
                    <a:pt x="0" y="6535"/>
                    <a:pt x="1885" y="8420"/>
                    <a:pt x="4195" y="8420"/>
                  </a:cubicBezTo>
                  <a:cubicBezTo>
                    <a:pt x="6535" y="8420"/>
                    <a:pt x="8420" y="6535"/>
                    <a:pt x="8420" y="4195"/>
                  </a:cubicBezTo>
                  <a:cubicBezTo>
                    <a:pt x="8420" y="1885"/>
                    <a:pt x="6535" y="0"/>
                    <a:pt x="4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7432600" y="3953244"/>
              <a:ext cx="210525" cy="210525"/>
            </a:xfrm>
            <a:custGeom>
              <a:avLst/>
              <a:gdLst/>
              <a:ahLst/>
              <a:cxnLst/>
              <a:rect l="l" t="t" r="r" b="b"/>
              <a:pathLst>
                <a:path w="8421" h="8421" extrusionOk="0">
                  <a:moveTo>
                    <a:pt x="4195" y="1"/>
                  </a:moveTo>
                  <a:cubicBezTo>
                    <a:pt x="1885" y="1"/>
                    <a:pt x="1" y="1886"/>
                    <a:pt x="1" y="4196"/>
                  </a:cubicBezTo>
                  <a:cubicBezTo>
                    <a:pt x="1" y="6536"/>
                    <a:pt x="1885" y="8421"/>
                    <a:pt x="4195" y="8421"/>
                  </a:cubicBezTo>
                  <a:cubicBezTo>
                    <a:pt x="6536" y="8421"/>
                    <a:pt x="8420" y="6536"/>
                    <a:pt x="8420" y="4196"/>
                  </a:cubicBezTo>
                  <a:cubicBezTo>
                    <a:pt x="8420" y="1886"/>
                    <a:pt x="6536" y="1"/>
                    <a:pt x="4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6732750" y="3547469"/>
              <a:ext cx="508375" cy="86650"/>
            </a:xfrm>
            <a:custGeom>
              <a:avLst/>
              <a:gdLst/>
              <a:ahLst/>
              <a:cxnLst/>
              <a:rect l="l" t="t" r="r" b="b"/>
              <a:pathLst>
                <a:path w="20335" h="3466" extrusionOk="0">
                  <a:moveTo>
                    <a:pt x="0" y="1"/>
                  </a:moveTo>
                  <a:lnTo>
                    <a:pt x="0" y="3466"/>
                  </a:lnTo>
                  <a:lnTo>
                    <a:pt x="20335" y="3466"/>
                  </a:lnTo>
                  <a:lnTo>
                    <a:pt x="203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6617225" y="3607519"/>
              <a:ext cx="721175" cy="142100"/>
            </a:xfrm>
            <a:custGeom>
              <a:avLst/>
              <a:gdLst/>
              <a:ahLst/>
              <a:cxnLst/>
              <a:rect l="l" t="t" r="r" b="b"/>
              <a:pathLst>
                <a:path w="28847" h="5684" extrusionOk="0">
                  <a:moveTo>
                    <a:pt x="1" y="0"/>
                  </a:moveTo>
                  <a:lnTo>
                    <a:pt x="1" y="5684"/>
                  </a:lnTo>
                  <a:lnTo>
                    <a:pt x="28846" y="5684"/>
                  </a:lnTo>
                  <a:lnTo>
                    <a:pt x="28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7759350" y="2630294"/>
              <a:ext cx="202150" cy="112475"/>
            </a:xfrm>
            <a:custGeom>
              <a:avLst/>
              <a:gdLst/>
              <a:ahLst/>
              <a:cxnLst/>
              <a:rect l="l" t="t" r="r" b="b"/>
              <a:pathLst>
                <a:path w="8086" h="4499" extrusionOk="0">
                  <a:moveTo>
                    <a:pt x="2402" y="0"/>
                  </a:moveTo>
                  <a:lnTo>
                    <a:pt x="2402" y="1155"/>
                  </a:lnTo>
                  <a:lnTo>
                    <a:pt x="1" y="1155"/>
                  </a:lnTo>
                  <a:lnTo>
                    <a:pt x="1" y="4043"/>
                  </a:lnTo>
                  <a:lnTo>
                    <a:pt x="5806" y="4499"/>
                  </a:lnTo>
                  <a:lnTo>
                    <a:pt x="8086" y="2614"/>
                  </a:lnTo>
                  <a:lnTo>
                    <a:pt x="5989" y="608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D78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7863450" y="2453994"/>
              <a:ext cx="743975" cy="735725"/>
            </a:xfrm>
            <a:custGeom>
              <a:avLst/>
              <a:gdLst/>
              <a:ahLst/>
              <a:cxnLst/>
              <a:rect l="l" t="t" r="r" b="b"/>
              <a:pathLst>
                <a:path w="29759" h="29429" extrusionOk="0">
                  <a:moveTo>
                    <a:pt x="21703" y="1"/>
                  </a:moveTo>
                  <a:lnTo>
                    <a:pt x="17144" y="14712"/>
                  </a:lnTo>
                  <a:lnTo>
                    <a:pt x="3922" y="6992"/>
                  </a:lnTo>
                  <a:lnTo>
                    <a:pt x="1" y="12736"/>
                  </a:lnTo>
                  <a:cubicBezTo>
                    <a:pt x="1" y="12736"/>
                    <a:pt x="15590" y="29428"/>
                    <a:pt x="19435" y="29428"/>
                  </a:cubicBezTo>
                  <a:cubicBezTo>
                    <a:pt x="19473" y="29428"/>
                    <a:pt x="19510" y="29427"/>
                    <a:pt x="19545" y="29423"/>
                  </a:cubicBezTo>
                  <a:cubicBezTo>
                    <a:pt x="23193" y="29119"/>
                    <a:pt x="29758" y="13040"/>
                    <a:pt x="29394" y="9241"/>
                  </a:cubicBezTo>
                  <a:cubicBezTo>
                    <a:pt x="28998" y="5441"/>
                    <a:pt x="21703" y="1"/>
                    <a:pt x="2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8322425" y="2723744"/>
              <a:ext cx="266750" cy="466600"/>
            </a:xfrm>
            <a:custGeom>
              <a:avLst/>
              <a:gdLst/>
              <a:ahLst/>
              <a:cxnLst/>
              <a:rect l="l" t="t" r="r" b="b"/>
              <a:pathLst>
                <a:path w="10670" h="18664" extrusionOk="0">
                  <a:moveTo>
                    <a:pt x="10335" y="1"/>
                  </a:moveTo>
                  <a:cubicBezTo>
                    <a:pt x="8509" y="5186"/>
                    <a:pt x="3257" y="18279"/>
                    <a:pt x="389" y="18279"/>
                  </a:cubicBezTo>
                  <a:cubicBezTo>
                    <a:pt x="298" y="18279"/>
                    <a:pt x="209" y="18265"/>
                    <a:pt x="122" y="18238"/>
                  </a:cubicBezTo>
                  <a:lnTo>
                    <a:pt x="1" y="18633"/>
                  </a:lnTo>
                  <a:cubicBezTo>
                    <a:pt x="153" y="18664"/>
                    <a:pt x="274" y="18664"/>
                    <a:pt x="396" y="18664"/>
                  </a:cubicBezTo>
                  <a:cubicBezTo>
                    <a:pt x="1977" y="18664"/>
                    <a:pt x="4074" y="15715"/>
                    <a:pt x="6810" y="9728"/>
                  </a:cubicBezTo>
                  <a:cubicBezTo>
                    <a:pt x="8937" y="5047"/>
                    <a:pt x="10670" y="153"/>
                    <a:pt x="10670" y="123"/>
                  </a:cubicBezTo>
                  <a:lnTo>
                    <a:pt x="10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8287475" y="2536069"/>
              <a:ext cx="117050" cy="288775"/>
            </a:xfrm>
            <a:custGeom>
              <a:avLst/>
              <a:gdLst/>
              <a:ahLst/>
              <a:cxnLst/>
              <a:rect l="l" t="t" r="r" b="b"/>
              <a:pathLst>
                <a:path w="4682" h="11551" extrusionOk="0">
                  <a:moveTo>
                    <a:pt x="4317" y="0"/>
                  </a:moveTo>
                  <a:lnTo>
                    <a:pt x="1" y="11399"/>
                  </a:lnTo>
                  <a:lnTo>
                    <a:pt x="365" y="11551"/>
                  </a:lnTo>
                  <a:lnTo>
                    <a:pt x="4682" y="152"/>
                  </a:ln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7896900" y="2806594"/>
              <a:ext cx="181625" cy="182375"/>
            </a:xfrm>
            <a:custGeom>
              <a:avLst/>
              <a:gdLst/>
              <a:ahLst/>
              <a:cxnLst/>
              <a:rect l="l" t="t" r="r" b="b"/>
              <a:pathLst>
                <a:path w="7265" h="7295" extrusionOk="0">
                  <a:moveTo>
                    <a:pt x="274" y="0"/>
                  </a:moveTo>
                  <a:lnTo>
                    <a:pt x="0" y="274"/>
                  </a:lnTo>
                  <a:lnTo>
                    <a:pt x="7022" y="7295"/>
                  </a:lnTo>
                  <a:lnTo>
                    <a:pt x="7265" y="702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8016950" y="2088119"/>
              <a:ext cx="159600" cy="94625"/>
            </a:xfrm>
            <a:custGeom>
              <a:avLst/>
              <a:gdLst/>
              <a:ahLst/>
              <a:cxnLst/>
              <a:rect l="l" t="t" r="r" b="b"/>
              <a:pathLst>
                <a:path w="6384" h="3785" extrusionOk="0">
                  <a:moveTo>
                    <a:pt x="3854" y="0"/>
                  </a:moveTo>
                  <a:cubicBezTo>
                    <a:pt x="3337" y="0"/>
                    <a:pt x="2771" y="94"/>
                    <a:pt x="2189" y="350"/>
                  </a:cubicBezTo>
                  <a:cubicBezTo>
                    <a:pt x="1" y="1353"/>
                    <a:pt x="609" y="3298"/>
                    <a:pt x="761" y="3663"/>
                  </a:cubicBezTo>
                  <a:cubicBezTo>
                    <a:pt x="761" y="3663"/>
                    <a:pt x="1058" y="3784"/>
                    <a:pt x="1742" y="3784"/>
                  </a:cubicBezTo>
                  <a:cubicBezTo>
                    <a:pt x="2085" y="3784"/>
                    <a:pt x="2524" y="3754"/>
                    <a:pt x="3071" y="3663"/>
                  </a:cubicBezTo>
                  <a:cubicBezTo>
                    <a:pt x="4651" y="3389"/>
                    <a:pt x="4803" y="1353"/>
                    <a:pt x="6384" y="745"/>
                  </a:cubicBezTo>
                  <a:cubicBezTo>
                    <a:pt x="6384" y="745"/>
                    <a:pt x="5309" y="0"/>
                    <a:pt x="38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8096750" y="2222219"/>
              <a:ext cx="58525" cy="59300"/>
            </a:xfrm>
            <a:custGeom>
              <a:avLst/>
              <a:gdLst/>
              <a:ahLst/>
              <a:cxnLst/>
              <a:rect l="l" t="t" r="r" b="b"/>
              <a:pathLst>
                <a:path w="2341" h="2372" extrusionOk="0">
                  <a:moveTo>
                    <a:pt x="1155" y="1"/>
                  </a:moveTo>
                  <a:cubicBezTo>
                    <a:pt x="517" y="1"/>
                    <a:pt x="0" y="548"/>
                    <a:pt x="0" y="1186"/>
                  </a:cubicBezTo>
                  <a:cubicBezTo>
                    <a:pt x="0" y="1825"/>
                    <a:pt x="517" y="2372"/>
                    <a:pt x="1155" y="2372"/>
                  </a:cubicBezTo>
                  <a:cubicBezTo>
                    <a:pt x="1824" y="2372"/>
                    <a:pt x="2341" y="1825"/>
                    <a:pt x="2341" y="1186"/>
                  </a:cubicBezTo>
                  <a:cubicBezTo>
                    <a:pt x="2341" y="548"/>
                    <a:pt x="1824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4"/>
            <p:cNvSpPr/>
            <p:nvPr/>
          </p:nvSpPr>
          <p:spPr>
            <a:xfrm>
              <a:off x="8038225" y="2222219"/>
              <a:ext cx="51700" cy="59300"/>
            </a:xfrm>
            <a:custGeom>
              <a:avLst/>
              <a:gdLst/>
              <a:ahLst/>
              <a:cxnLst/>
              <a:rect l="l" t="t" r="r" b="b"/>
              <a:pathLst>
                <a:path w="2068" h="2372" extrusionOk="0">
                  <a:moveTo>
                    <a:pt x="1034" y="1"/>
                  </a:moveTo>
                  <a:cubicBezTo>
                    <a:pt x="457" y="1"/>
                    <a:pt x="1" y="548"/>
                    <a:pt x="1" y="1186"/>
                  </a:cubicBezTo>
                  <a:cubicBezTo>
                    <a:pt x="1" y="1825"/>
                    <a:pt x="457" y="2372"/>
                    <a:pt x="1034" y="2372"/>
                  </a:cubicBezTo>
                  <a:cubicBezTo>
                    <a:pt x="1612" y="2372"/>
                    <a:pt x="2068" y="1825"/>
                    <a:pt x="2068" y="1186"/>
                  </a:cubicBezTo>
                  <a:cubicBezTo>
                    <a:pt x="2068" y="548"/>
                    <a:pt x="1612" y="1"/>
                    <a:pt x="1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4"/>
            <p:cNvSpPr/>
            <p:nvPr/>
          </p:nvSpPr>
          <p:spPr>
            <a:xfrm flipH="1">
              <a:off x="6329112" y="2882369"/>
              <a:ext cx="152041" cy="152017"/>
            </a:xfrm>
            <a:custGeom>
              <a:avLst/>
              <a:gdLst/>
              <a:ahLst/>
              <a:cxnLst/>
              <a:rect l="l" t="t" r="r" b="b"/>
              <a:pathLst>
                <a:path w="6339" h="6338" extrusionOk="0">
                  <a:moveTo>
                    <a:pt x="3170" y="0"/>
                  </a:moveTo>
                  <a:cubicBezTo>
                    <a:pt x="1435" y="0"/>
                    <a:pt x="1" y="1434"/>
                    <a:pt x="1" y="3169"/>
                  </a:cubicBezTo>
                  <a:cubicBezTo>
                    <a:pt x="1" y="4937"/>
                    <a:pt x="1435" y="6338"/>
                    <a:pt x="3170" y="6338"/>
                  </a:cubicBezTo>
                  <a:cubicBezTo>
                    <a:pt x="4938" y="6338"/>
                    <a:pt x="6339" y="4937"/>
                    <a:pt x="6339" y="3169"/>
                  </a:cubicBezTo>
                  <a:cubicBezTo>
                    <a:pt x="6339" y="1434"/>
                    <a:pt x="4938" y="0"/>
                    <a:pt x="3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Audio 7">
            <a:extLst>
              <a:ext uri="{FF2B5EF4-FFF2-40B4-BE49-F238E27FC236}">
                <a16:creationId xmlns:a16="http://schemas.microsoft.com/office/drawing/2014/main" id="{A59048A7-28FC-0141-B34A-1C13A975D4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30"/>
    </mc:Choice>
    <mc:Fallback xmlns="">
      <p:transition spd="slow" advTm="15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ncephalon Research Center by Slidesgo">
  <a:themeElements>
    <a:clrScheme name="Simple Light">
      <a:dk1>
        <a:srgbClr val="22262B"/>
      </a:dk1>
      <a:lt1>
        <a:srgbClr val="FAFAFA"/>
      </a:lt1>
      <a:dk2>
        <a:srgbClr val="FFFFFF"/>
      </a:dk2>
      <a:lt2>
        <a:srgbClr val="F587BB"/>
      </a:lt2>
      <a:accent1>
        <a:srgbClr val="CC5490"/>
      </a:accent1>
      <a:accent2>
        <a:srgbClr val="D7EBFB"/>
      </a:accent2>
      <a:accent3>
        <a:srgbClr val="5CC1F1"/>
      </a:accent3>
      <a:accent4>
        <a:srgbClr val="95B3E0"/>
      </a:accent4>
      <a:accent5>
        <a:srgbClr val="28388F"/>
      </a:accent5>
      <a:accent6>
        <a:srgbClr val="192157"/>
      </a:accent6>
      <a:hlink>
        <a:srgbClr val="22262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392</Words>
  <Application>Microsoft Macintosh PowerPoint</Application>
  <PresentationFormat>On-screen Show (16:9)</PresentationFormat>
  <Paragraphs>98</Paragraphs>
  <Slides>18</Slides>
  <Notes>18</Notes>
  <HiddenSlides>0</HiddenSlides>
  <MMClips>18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Raleway</vt:lpstr>
      <vt:lpstr>Plus Jakarta Sans</vt:lpstr>
      <vt:lpstr>Arial</vt:lpstr>
      <vt:lpstr>Albert Sans</vt:lpstr>
      <vt:lpstr>Courier New</vt:lpstr>
      <vt:lpstr>Albert Sans Medium</vt:lpstr>
      <vt:lpstr>Nunito Light</vt:lpstr>
      <vt:lpstr>Nunito</vt:lpstr>
      <vt:lpstr>Helvetica Neue</vt:lpstr>
      <vt:lpstr>Encephalon Research Center by Slidesgo</vt:lpstr>
      <vt:lpstr>Eli Lilly &amp; Co (LLY)  Time Series -  Stock Price Prediction</vt:lpstr>
      <vt:lpstr>Table of Contents</vt:lpstr>
      <vt:lpstr>Company Background</vt:lpstr>
      <vt:lpstr>LLY (Eli Lilly And Co.)</vt:lpstr>
      <vt:lpstr>Case context</vt:lpstr>
      <vt:lpstr>Case context</vt:lpstr>
      <vt:lpstr>Data Preprocessing</vt:lpstr>
      <vt:lpstr>Data Preprocessing </vt:lpstr>
      <vt:lpstr>Model Selection</vt:lpstr>
      <vt:lpstr>Model Comparison Matrix</vt:lpstr>
      <vt:lpstr>Model Evaluation</vt:lpstr>
      <vt:lpstr>Model Evaluation</vt:lpstr>
      <vt:lpstr>Results and findings</vt:lpstr>
      <vt:lpstr>Discussion of model performance</vt:lpstr>
      <vt:lpstr>Discussion of model performance</vt:lpstr>
      <vt:lpstr>Discussion of model performance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Eli Lilly &amp; Co (LLY)  Time Series -  Stock Price Prediction</dc:title>
  <cp:lastModifiedBy>Hong Zhi Yu</cp:lastModifiedBy>
  <cp:revision>3</cp:revision>
  <dcterms:modified xsi:type="dcterms:W3CDTF">2023-11-12T18:13:18Z</dcterms:modified>
</cp:coreProperties>
</file>